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86" r:id="rId3"/>
    <p:sldId id="292" r:id="rId4"/>
    <p:sldId id="293" r:id="rId5"/>
    <p:sldId id="289" r:id="rId6"/>
    <p:sldId id="294" r:id="rId7"/>
    <p:sldId id="288" r:id="rId8"/>
    <p:sldId id="295" r:id="rId9"/>
    <p:sldId id="296" r:id="rId10"/>
    <p:sldId id="297" r:id="rId11"/>
    <p:sldId id="301" r:id="rId12"/>
    <p:sldId id="300" r:id="rId13"/>
    <p:sldId id="302" r:id="rId14"/>
    <p:sldId id="303" r:id="rId15"/>
    <p:sldId id="304" r:id="rId16"/>
    <p:sldId id="305" r:id="rId17"/>
    <p:sldId id="306" r:id="rId18"/>
    <p:sldId id="308" r:id="rId19"/>
    <p:sldId id="307" r:id="rId20"/>
    <p:sldId id="269" r:id="rId21"/>
    <p:sldId id="275" r:id="rId22"/>
    <p:sldId id="276" r:id="rId23"/>
    <p:sldId id="277" r:id="rId24"/>
    <p:sldId id="278" r:id="rId25"/>
    <p:sldId id="279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8" r:id="rId65"/>
    <p:sldId id="347" r:id="rId66"/>
    <p:sldId id="349" r:id="rId67"/>
    <p:sldId id="350" r:id="rId68"/>
    <p:sldId id="267" r:id="rId69"/>
    <p:sldId id="272" r:id="rId70"/>
    <p:sldId id="273" r:id="rId71"/>
    <p:sldId id="271" r:id="rId72"/>
    <p:sldId id="280" r:id="rId73"/>
    <p:sldId id="266" r:id="rId7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43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2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24575,'59'64'0,"69"98"0,-41-48 0,165 232 0,-226-304 0,31 72 0,-45-85 0,2 0 0,1-1 0,1-1 0,1 0 0,1-1 0,29 31 0,-37-48 0,0 0 0,0 0 0,0-2 0,1 1 0,0-1 0,0-1 0,1 0 0,0 0 0,14 4 0,20 7 0,-2 2 0,1 3 0,66 43 0,-85-45 0,0 1 0,28 31 0,24 19 0,-72-67-105,0 1 0,-1-1 0,1 1 0,-1 0 0,0 1 0,0-1 0,0 1 0,-1 0 0,0 0 0,0 0 0,-1 1 0,5 10 0,-2 5-6721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0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1 469 24575,'7'-1'0,"0"1"0,0-1 0,0-1 0,-1 1 0,1-1 0,0 0 0,-1-1 0,9-4 0,52-32 0,-11 4 0,-12 16-31,1 2-1,70-16 1,-49 14-1095,-35 11 880,-21 6 246,1 0 1,-1-1-1,0-1 0,17-8 1,5-5 39,1 2 0,1 1 0,58-17 0,108-12 238,-44 11-176,-66 2-102,-66 21 0,1 0 0,47-9 0,-57 16-1,304-34 156,-39 35 605,-144 2-750,-119 0-10,0 0 0,0 1 0,0 1 0,-1 1 0,1 0 0,-1 1 0,0 1 0,0 0 0,0 1 0,-1 1 0,15 10 0,21 5 0,-42-20 0,0 1 0,1 0 0,-1 0 0,-1 1 0,1 0 0,-1 1 0,11 9 0,-1 0 0,1 0 0,0-2 0,1 0 0,1-1 0,39 17 0,-32-16 0,0 1 0,39 27 0,-37-19 0,0-1 0,2-1 0,0-2 0,44 17 0,-50-24 0,-7-5 0,-1 1 0,0 0 0,0 2 0,-1 0 0,0 1 0,-1 1 0,24 19 0,-26-18 0,0-1 0,1-1 0,0 0 0,30 13 0,-25-13 0,0 1 0,29 21 0,51 41 0,-62-47 0,-2 1 0,65 62 0,-76-58 0,-1 0 0,20 35 0,0 1 0,150 185 0,-175-226 0,-8-10 0,0-1 0,1 0 0,1-1 0,20 18 0,-13-13 0,-1 0 0,-1 1 0,0 1 0,-2 1 0,16 27 0,12 14 0,-43-61 0,29 37 0,-3 1 0,45 85 0,-61-103 0,1-1 0,1-1 0,16 19 0,11 18 0,-15-22 0,1 0 0,33 31 0,-47-52 0,73 92 0,-57-68 0,2-2 0,40 40 0,118 108 0,-181-177 0,-1 1 0,0-1 0,-1 1 0,0 1 0,0-1 0,4 11 0,-4-9 0,0-1 0,0 1 0,1-1 0,10 12 0,36 30 0,-35-36 0,-1 0 0,23 28 0,-29-31 0,1 0 0,0-1 0,1-1 0,0 0 0,0-1 0,22 13 0,-15-10 0,-1 0 0,23 21 0,11 11 0,84 57 0,-83-62 0,-29-20 0,0-2 0,1-1 0,38 19 0,91 41 0,-101-47 0,2-2 0,108 36 0,-142-57 0,1 1 0,-1 1 0,0 0 0,39 24 0,-38-20 0,1 0 0,0-1 0,39 12 0,79 16 0,-41-13 0,-78-20 0,-2-1 0,-1 1 0,0 1 0,30 15 0,-4-1 0,2-2 0,1-2 0,0-2 0,79 15 0,-51-13 0,-69-16 0,17 5 0,1 0 0,-1 1 0,45 22 0,-30-13 0,0-1 0,0-1 0,49 8 0,48 17 0,43 21 0,-135-42 0,10 4 0,62 17 0,-40-21 0,-40-10 0,0 1 0,60 23 0,-37-6 0,2-3 0,80 20 0,-54-21 0,65 13 0,-127-29 0,-1 1 0,0 1 0,24 11 0,-18-7 0,35 10 0,-40-15 0,116 25 0,27 0 0,-93-19 0,54 6 0,-111-16 0,-1 0 0,0 1 0,0 0 0,-1 2 0,17 7 0,-13-5 0,1-1 0,34 8 0,-8-7 0,26 5 0,95 5 0,-135-15 0,53 11 0,8 1 0,6 1 0,6 1 0,-85-14 0,-1 1 0,0 1 0,0 1 0,24 10 0,-23-8 0,-1-1 0,1-1 0,0-1 0,23 3 0,26-4 0,-36-2 0,55 8 0,93 18 0,-102-17 0,-54-7 0,98 19 0,-72-11 0,-33-9 0,0 2 0,0 0 0,-1 1 0,22 11 0,-12-6 0,-1 0 0,46 10 0,-34-10 0,69 13 0,-75-19 0,-2 2 0,1 1 0,51 21 0,0 24 0,-34-33 0,0-2 0,2-2 0,0-2 0,69 10 0,-53-9-1365,-40-8-5461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4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24575,'2'5'0,"-1"0"0,0 0 0,1 0 0,0-1 0,0 1 0,0-1 0,0 1 0,1-1 0,0 0 0,0 0 0,0 0 0,0 0 0,1-1 0,0 1 0,4 2 0,14 18 0,1 5 0,-11-13 0,1 0 0,0 0 0,26 22 0,-35-35 0,1 1 0,-1 0 0,0 0 0,0 0 0,-1 1 0,1 0 0,-1-1 0,0 1 0,0 0 0,-1 0 0,1 1 0,1 5 0,-4-9 0,1 1 0,-1-1 0,1 1 0,-1 0 0,0-1 0,0 1 0,0 0 0,0-1 0,0 1 0,-1 0 0,0-1 0,1 1 0,-1-1 0,0 1 0,0-1 0,0 1 0,0-1 0,-1 0 0,1 1 0,0-1 0,-1 0 0,0 0 0,0 0 0,1 0 0,-1-1 0,0 1 0,0 0 0,-4 2 0,-12 6 22,0-1 0,0-1 0,-39 13 0,-3 1-1475,38-13-5373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8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24575,'1'-5'0,"-1"0"0,1-1 0,1 1 0,-1 0 0,1 0 0,0 0 0,0 0 0,0 0 0,1 1 0,-1-1 0,6-5 0,40-48 0,-39 48 0,24-25 0,2 2 0,1 1 0,42-27 0,-58 48 0,0 1 0,0 1 0,1 0 0,0 2 0,1 0 0,43-7 0,-49 11 0,0 1 0,0 1 0,18-1 0,-30 2 0,0 1 0,0-1 0,0 0 0,1 1 0,-1 0 0,0 0 0,0 0 0,0 1 0,0-1 0,0 1 0,-1 0 0,1 0 0,0 0 0,-1 1 0,0-1 0,1 1 0,2 3 0,18 26 0,-1 1 0,18 36 0,26 37 0,14-20 0,-78-81 0,1 1 0,0-1 0,0 0 0,1 0 0,-1-1 0,1 1 0,0-1 0,0 0 0,0 0 0,1 0 0,-1-1 0,1 0 0,0 0 0,0 0 0,0-1 0,0 0 0,1 0 0,-1-1 0,0 1 0,1-1 0,-1-1 0,1 1 0,-1-1 0,1 0 0,-1-1 0,1 0 0,9-2 0,36-9 0,95-37 0,-73 22 0,-48 15 16,0 0-1,-1-1 1,-1-2-1,35-26 1,18-11-1459,-55 39-5383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7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0 24575,'-11'53'0,"10"-41"0,0 1 0,-1-1 0,-1 1 0,0-1 0,0 0 0,-1 0 0,-1 0 0,0-1 0,-1 1 0,0-1 0,-14 19 0,4-14 0,-1 0 0,-36 27 0,41-34 0,-1 0 0,1-1 0,-2 1 0,1-2 0,-1 0 0,0-1 0,-1 0 0,0-1 0,1-1 0,-1 0 0,-1-1 0,1-1 0,0 0 0,-1-2 0,1 1 0,-18-3 0,28 1 0,-1 0 0,1-1 0,0 0 0,0 0 0,0 0 0,0 0 0,0-1 0,1 0 0,-1 0 0,1 0 0,-1-1 0,1 0 0,0 1 0,1-1 0,-1-1 0,1 1 0,0 0 0,0-1 0,0 0 0,0 1 0,1-1 0,0 0 0,0-1 0,0 1 0,1 0 0,-1 0 0,0-8 0,2 4 0,-1 1 0,1 0 0,0 0 0,4-16 0,-3 20 0,0 1 0,0 0 0,0-1 0,1 1 0,0 0 0,0 0 0,0 0 0,0 0 0,0 0 0,0 1 0,1-1 0,-1 1 0,6-4 0,-1 0 0,1 0 0,0 1 0,0 0 0,0 0 0,0 1 0,1 0 0,0 1 0,0-1 0,0 2 0,0-1 0,1 2 0,-1-1 0,0 1 0,1 0 0,-1 1 0,16 1 0,-22 0 0,0 0 0,-1 0 0,1 0 0,0 1 0,0-1 0,-1 1 0,1 0 0,-1-1 0,0 1 0,1 0 0,-1 0 0,0 1 0,0-1 0,0 0 0,0 1 0,-1-1 0,3 4 0,2 7 0,0 0 0,7 20 0,2 5 0,8 11 0,-15-29 0,2-1 0,14 24 0,-2 0 0,-19-36 0,0 0 0,1 0 0,-1-1 0,1 1 0,1-1 0,-1 1 0,1-1 0,7 6 0,-8-10-91,1 0 0,-1 0 0,1-1 0,0 0 0,-1 0 0,1 0 0,0 0 0,0-1 0,0 0 0,0 0 0,0 0 0,0-1 0,0 1 0,7-3 0,0 0-6735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24575,'2'-3'0,"0"-1"0,0 1 0,0 0 0,1 0 0,0 1 0,0-1 0,0 0 0,0 1 0,0 0 0,6-4 0,-3 2 0,101-77 0,-82 70 0,-20 15 0,-10 10 0,-2 2 0,1 0 0,0 1 0,1 0 0,0 0 0,2 0 0,-2 18 0,-5 3 0,7-31 0,1 1 0,0 0 0,1 0 0,-2 15 0,2-3 0,0-13 0,0 0 0,1 0 0,0-1 0,0 1 0,0 0 0,1 0 0,0-1 0,1 1 0,2 10 0,-3-17-13,0 1 0,-1-1 1,1 0-1,-1 0 0,1 1 0,0-1 0,-1 0 0,1 0 0,-1 0 0,1 0 0,0 0 0,-1 0 0,1 0 1,-1 0-1,1 0 0,0 0 0,-1 0 0,1 0 0,0-1 0,-1 1 0,1 0 0,-1 0 0,1-1 0,-1 1 1,1 0-1,-1-1 0,1 1 0,-1-1 0,1 1 0,-1 0 0,1-2 0,2 0-939,6-3-5874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24575,'-2'0'0,"0"0"0,1 0 0,-1 1 0,0-1 0,1 1 0,-1 0 0,1-1 0,-1 1 0,1 0 0,0 0 0,-1 0 0,1 0 0,0 0 0,-1 0 0,1 1 0,-1 1 0,-21 27 0,11-12 0,-2 2 0,1 1 0,0 0 0,-12 30 0,24-48 0,-1 1 0,1-1 0,-1 1 0,1-1 0,1 1 0,-1 0 0,0-1 0,1 1 0,0 0 0,0-1 0,0 5 0,0-7 0,0 1 0,1 0 0,-1-1 0,1 1 0,-1-1 0,1 1 0,0-1 0,0 0 0,0 1 0,0-1 0,-1 0 0,2 1 0,-1-1 0,0 0 0,0 0 0,0 0 0,0 0 0,1 0 0,-1 0 0,1 0 0,-1-1 0,0 1 0,1 0 0,-1-1 0,1 1 0,3 0 0,22 5-273,0 0 0,0-2 0,0-1 0,33-1 0,-53-2-6553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9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24575,'12'0'0,"50"0"0,62 8 0,-101-6-1365,-14-1-5461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2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0 24575,'-25'47'0,"-2"-1"0,-1-2 0,-54 64 0,-28 10 0,104-113 0,1 0 0,-1-1 0,0 1 0,0-1 0,0-1 0,0 1 0,-1-1 0,0 0 0,1-1 0,-1 1 0,0-1 0,-13 2 0,17-4 0,0 0 0,0 0 0,1 0 0,-1 0 0,0 0 0,0-1 0,0 1 0,0-1 0,1 1 0,-1-1 0,0 0 0,0 0 0,1-1 0,-1 1 0,1 0 0,-1-1 0,1 0 0,0 1 0,-1-1 0,1 0 0,0 0 0,0 0 0,0-1 0,1 1 0,-1 0 0,1-1 0,-1 1 0,1-1 0,0 0 0,-1 1 0,1-1 0,1 0 0,-1 1 0,-1-7 0,1 5 0,0-1 0,0 1 0,0-1 0,1 0 0,-1 1 0,1-1 0,0 0 0,1 1 0,-1-1 0,1 0 0,0 1 0,0-1 0,0 0 0,1 1 0,-1 0 0,1-1 0,0 1 0,1 0 0,-1 0 0,1 0 0,-1 0 0,1 0 0,0 1 0,1 0 0,-1-1 0,1 1 0,-1 0 0,1 0 0,0 1 0,0-1 0,0 1 0,0 0 0,1 0 0,-1 0 0,0 1 0,1-1 0,0 1 0,-1 0 0,1 1 0,0-1 0,-1 1 0,6 0 0,-7 0 0,-1 0 0,1 0 0,-1 0 0,1 0 0,-1 0 0,1 1 0,-1 0 0,1-1 0,-1 1 0,0 0 0,1 0 0,-1 0 0,0 0 0,0 1 0,1-1 0,-1 1 0,0-1 0,-1 1 0,4 2 0,-3 0 0,1-1 0,-1 1 0,0-1 0,0 1 0,0 0 0,-1 0 0,1 0 0,-1 0 0,0 0 0,0 0 0,0 6 0,0-6 0,2 20 0,12 47 0,-13-63 0,1 1 0,1-1 0,0 0 0,0-1 0,0 1 0,1 0 0,0-1 0,12 12 0,-11-12 0,1-1 0,-1 1 0,1-2 0,1 1 0,-1-1 0,1 0 0,0-1 0,0 1 0,1-2 0,-1 1 0,1-1 0,17 4 0,-6 1-1365,-11-3-5461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3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 24575,'30'-13'0,"-16"5"0,1 3 0,1 0 0,-1 1 0,1 1 0,0 0 0,25-1 0,-2 3 0,44 5 0,-81-4 0,-1 0 0,1 0 0,-1 0 0,1 0 0,-1 0 0,1 0 0,-1 1 0,1-1 0,-1 1 0,0-1 0,1 1 0,-1 0 0,0-1 0,1 1 0,-1 0 0,0 0 0,0 0 0,1 0 0,-1 0 0,0 0 0,0 0 0,0 0 0,0 0 0,0 1 0,-1-1 0,2 3 0,-2-3 0,0 0 0,0 1 0,0-1 0,0 0 0,-1 1 0,1-1 0,0 0 0,-1 0 0,1 1 0,-1-1 0,0 0 0,1 0 0,-1 0 0,0 0 0,0 0 0,1 0 0,-1 0 0,0 0 0,0 0 0,0 0 0,0 0 0,0 0 0,-1-1 0,1 1 0,0-1 0,0 1 0,0 0 0,-1-1 0,-1 1 0,-28 12 0,0 2 0,2 1 0,0 1 0,0 1 0,2 2 0,-37 33 0,63-51 0,-1-1 0,1 0 0,0 0 0,-1 1 0,1-1 0,0 1 0,0-1 0,0 1 0,0-1 0,1 1 0,-1 0 0,0-1 0,1 1 0,-1 0 0,1 0 0,-1-1 0,1 1 0,0 0 0,0 0 0,0 0 0,0-1 0,0 1 0,0 0 0,0 0 0,1 0 0,-1-1 0,1 1 0,-1 0 0,1 0 0,0-1 0,-1 1 0,1-1 0,0 1 0,0-1 0,0 1 0,1-1 0,-1 1 0,0-1 0,0 0 0,1 1 0,-1-1 0,1 0 0,2 1 0,2 3 0,0-1 0,0-1 0,0 1 0,1-1 0,-1 0 0,1 0 0,0-1 0,0 0 0,12 2 0,-12-3-56,179 9-1253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5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 24575,'-1'3'0,"0"0"0,0 0 0,-1 0 0,1-1 0,-1 1 0,0 0 0,0 0 0,0-1 0,0 1 0,0-1 0,-4 4 0,-11 14 0,4 5 0,-14 46 0,18-41 0,1 0 0,2 0 0,0 1 0,3 0 0,0 0 0,2 34 0,1-49 0,0-11 0,0-1 0,0 1 0,0-1 0,0 1 0,1-1 0,-1 1 0,3 5 0,-2-9 0,-1 1 0,1-1 0,0 0 0,0 1 0,0-1 0,0 0 0,0 0 0,0 0 0,0 0 0,1 0 0,-1 0 0,0 0 0,0 0 0,1-1 0,-1 1 0,1 0 0,-1-1 0,0 1 0,1-1 0,-1 0 0,1 1 0,-1-1 0,1 0 0,-1 0 0,1 0 0,2 0 0,0 0 14,1 0-1,-1 0 0,1 0 0,-1 0 1,1-1-1,-1 0 0,0 0 1,6-2-1,-8 2-75,-1 0 0,1 1 0,-1-1 0,0 0 1,1-1-1,-1 1 0,0 0 0,1 0 0,-1-1 0,0 1 0,0 0 0,0-1 1,0 1-1,0-1 0,-1 1 0,1-1 0,0 0 0,-1 1 0,1-1 0,-1 0 1,1 1-1,-1-1 0,0-3 0,1-5-6764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7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1519 24575,'113'-112'0,"132"-138"0,-221 221 0,-2 0 0,18-33 0,-6 19 0,-26 34 0,-1 0 0,1-1 0,8-15 0,76-156 0,115-201 0,-67 154 0,-120 196 0,-14 21 0,1 0 0,0 0 0,0 1 0,1 0 0,1 1 0,0-1 0,13-10 0,-4 7-1365,-2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24575,'9'0'0,"1"0"0,-1 1 0,1 0 0,-1 0 0,1 1 0,15 6 0,-8-4-5,1-1 1,-1 0-1,1-1 0,0-1 0,0-1 0,28-3 1,10 1-1328,-44 2-5494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9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436 1 24575,'-4'0'0,"1"0"0,-1 1 0,0 0 0,1 0 0,-1 0 0,1 1 0,-1-1 0,1 1 0,0 0 0,0 0 0,-1 0 0,-3 4 0,-39 37 0,20-18 0,11-11 0,-84 66 0,79-66 0,7-4 0,-1 0 0,-27 13 0,16-9 0,19-10 0,0 0 0,0-1 0,0 0 0,-1 0 0,1 0 0,-11 2 0,16-5 0,0 0 0,0 1 0,0-1 0,0 0 0,0 0 0,0 0 0,0-1 0,0 1 0,0 0 0,0 0 0,0-1 0,0 1 0,0 0 0,0-1 0,0 1 0,0-1 0,0 1 0,0-1 0,-1 0 0,1-1 0,0 0 0,-1 1 0,1-1 0,0 0 0,0 0 0,1 1 0,-1-1 0,0 0 0,1 0 0,-1 0 0,1 0 0,-1 0 0,1-4 0,-1 2 0,1-1 0,-1 1 0,1-1 0,0 1 0,0-1 0,1 0 0,0 1 0,0 0 0,0-1 0,0 1 0,0-1 0,1 1 0,0 0 0,3-5 0,-2 4 0,1 1 0,0 0 0,0 0 0,0 0 0,0 0 0,1 1 0,0 0 0,-1 0 0,1 0 0,0 0 0,6-2 0,1 0 0,-8 3 0,1 0 0,-1 0 0,1 0 0,0 0 0,-1 1 0,1 0 0,8-1 0,-11 2 0,-1 0 0,1 0 0,0 1 0,-1-1 0,1 1 0,-1-1 0,1 1 0,-1-1 0,1 1 0,-1 0 0,1 0 0,-1 0 0,0 0 0,1 0 0,-1 0 0,0 0 0,0 1 0,0-1 0,0 0 0,0 1 0,0-1 0,0 0 0,-1 1 0,1-1 0,0 1 0,-1-1 0,1 1 0,0 1 0,6 17 0,0-5 0,-2 1 0,7 28 0,16 114 0,-5-90-1365,-19-57-5461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24575,'-24'36'0,"-11"17"0,7-10 0,27-43 0,1 0 0,0 1 0,-1-1 0,1 1 0,0-1 0,-1 0 0,1 1 0,0-1 0,0 1 0,0-1 0,-1 1 0,1-1 0,0 0 0,0 1 0,0-1 0,0 1 0,0-1 0,0 1 0,0-1 0,0 1 0,0-1 0,0 1 0,0-1 0,0 1 0,0-1 0,0 1 0,0-1 0,1 1 0,-1-1 0,0 0 0,0 1 0,1 0 0,15-2 0,26-16 0,-38 15 0,34-18 0,-28 14 0,-1 1 0,1 0 0,0 0 0,0 1 0,0 0 0,0 1 0,1 0 0,0 0 0,-1 1 0,1 1 0,12-1 0,-22 3 0,1-1 0,-1 0 0,0 1 0,1 0 0,-1-1 0,0 1 0,1 0 0,-1-1 0,0 1 0,0 0 0,0 0 0,0 0 0,0 0 0,0 0 0,0 0 0,0 0 0,0 1 0,0-1 0,-1 0 0,1 0 0,-1 1 0,1-1 0,-1 0 0,1 1 0,-1-1 0,1 1 0,-1-1 0,0 1 0,0-1 0,0 3 0,-1 54 0,0-41 0,2 15-70,0-25-38,-1 0 0,1 0 0,-1 0 0,0 0 0,-1 1 1,0-1-1,0 0 0,0-1 0,-1 1 0,0 0 0,-4 9 0,-1-7-6718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1 24575,'-8'1'0,"1"0"0,0 1 0,1 0 0,-1 1 0,0 0 0,1 0 0,-1 0 0,-9 7 0,-9 4 0,14-8 0,1 0 0,0 0 0,1 1 0,-1 0 0,1 1 0,1 0 0,0 0 0,0 1 0,0 0 0,1 0 0,0 1 0,-8 17 0,11-20 0,1 1 0,0 0 0,0 0 0,1 1 0,0-1 0,-1 15 0,2-18 0,1 0 0,0-1 0,0 1 0,0-1 0,1 1 0,-1-1 0,1 1 0,0-1 0,0 1 0,1-1 0,-1 0 0,1 1 0,0-1 0,4 5 0,-4-6 0,1 0 0,0 0 0,1-1 0,-1 1 0,0-1 0,1 0 0,-1 0 0,1 0 0,0 0 0,0-1 0,0 1 0,0-1 0,0 0 0,0 0 0,0 0 0,0-1 0,0 0 0,0 1 0,0-2 0,1 1 0,-1 0 0,0-1 0,0 0 0,0 1 0,0-2 0,0 1 0,7-4 0,17-5-1365,-20 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1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24575,'10'1'0,"1"0"0,-1 2 0,0-1 0,1 1 0,-1 1 0,17 8 0,13 4 0,17 8 0,-39-15 0,36 11 0,71 19-1365,-116-37-5461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4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24575,'-1'2'0,"1"-1"0,0 1 0,-1 0 0,0-1 0,1 1 0,-1-1 0,0 1 0,0-1 0,1 1 0,-1-1 0,0 0 0,0 0 0,-1 1 0,1-1 0,0 0 0,-3 2 0,-27 18 0,20-14 0,-4 3 0,-43 34 0,52-38 0,1 0 0,0 1 0,0 0 0,0 0 0,1 0 0,0 0 0,0 1 0,1-1 0,0 1 0,0 0 0,1 0 0,0 0 0,1 0 0,-1 0 0,1 0 0,1 1 0,0-1 0,0 0 0,1 1 0,0-1 0,0 0 0,5 16 0,-5-22 0,0 1 0,1-1 0,-1 0 0,1 1 0,0-1 0,-1 0 0,1 0 0,0 0 0,0 0 0,1-1 0,-1 1 0,0 0 0,0-1 0,1 0 0,-1 1 0,1-1 0,-1 0 0,1 0 0,3 0 0,9 3 0,-1-1 0,22 1 0,-18-1 0,44 0 0,-49-3 0,0 0 0,0 1 0,0 0 0,0 1 0,20 6 0,-28-6-119,-4-1 46,1-1-1,0 1 1,-1 0 0,1-1-1,-1 1 1,1-1 0,0 1 0,-1-1-1,1 0 1,0 0 0,0 0-1,-1 0 1,1 0 0,0 0 0,0 0-1,2-1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5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24575,'378'0'-1365,"-364"0"-5461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2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24575,'59'64'0,"69"98"0,-41-48 0,165 232 0,-226-304 0,31 72 0,-45-85 0,2 0 0,1-1 0,1-1 0,1 0 0,1-1 0,29 31 0,-37-48 0,0 0 0,0 0 0,0-2 0,1 1 0,0-1 0,0-1 0,1 0 0,0 0 0,14 4 0,20 7 0,-2 2 0,1 3 0,66 43 0,-85-45 0,0 1 0,28 31 0,24 19 0,-72-67-105,0 1 0,-1-1 0,1 1 0,-1 0 0,0 1 0,0-1 0,0 1 0,-1 0 0,0 0 0,0 0 0,-1 1 0,5 10 0,-2 5-6721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7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1519 24575,'113'-112'0,"132"-138"0,-221 221 0,-2 0 0,18-33 0,-6 19 0,-26 34 0,-1 0 0,1-1 0,8-15 0,76-156 0,115-201 0,-67 154 0,-120 196 0,-14 21 0,1 0 0,0 0 0,0 1 0,1 0 0,1 1 0,0-1 0,13-10 0,-4 7-1365,-2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08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 2 24575,'-18'0'0,"-1"-1"0,0 0 0,0 2 0,0 0 0,0 2 0,0 0 0,1 1 0,-1 1 0,-17 6 0,-66 43 0,15-8 0,47-25 0,-52 36 0,52-30 0,-43 21 0,63-37 0,1 1 0,0 1 0,1 0 0,0 2 0,1 0 0,1 0 0,-15 20 0,18-21 0,2-4 0,1 1 0,1 0 0,0 1 0,0-1 0,1 2 0,-9 18 0,9-13 0,1-1 0,0 1 0,2 1 0,0-1 0,1 1 0,-3 37 0,7-50 0,0 0 0,0 0 0,0 0 0,1-1 0,0 1 0,0 0 0,1-1 0,0 1 0,0-1 0,0 1 0,0-1 0,1 0 0,0 0 0,0 0 0,1 0 0,-1-1 0,1 1 0,0-1 0,0 0 0,0 0 0,1 0 0,-1-1 0,1 1 0,0-1 0,0 0 0,0-1 0,7 3 0,70 34 0,-58-26 0,0-1 0,0-1 0,2-1 0,-1-2 0,1 0 0,0-2 0,30 4 0,39-5 0,141-11 0,-231 6-114,-1 0 1,0-1-1,1 0 0,-1 0 0,0 0 1,0 0-1,0-1 0,0 0 0,0 0 1,0 0-1,4-3 0,8-10-6712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08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 2 24575,'-18'0'0,"-1"-1"0,0 0 0,0 2 0,0 0 0,0 2 0,0 0 0,1 1 0,-1 1 0,-17 6 0,-66 43 0,15-8 0,47-25 0,-52 36 0,52-30 0,-43 21 0,63-37 0,1 1 0,0 1 0,1 0 0,0 2 0,1 0 0,1 0 0,-15 20 0,18-21 0,2-4 0,1 1 0,1 0 0,0 1 0,0-1 0,1 2 0,-9 18 0,9-13 0,1-1 0,0 1 0,2 1 0,0-1 0,1 1 0,-3 37 0,7-50 0,0 0 0,0 0 0,0 0 0,1-1 0,0 1 0,0 0 0,1-1 0,0 1 0,0-1 0,0 1 0,0-1 0,1 0 0,0 0 0,0 0 0,1 0 0,-1-1 0,1 1 0,0-1 0,0 0 0,0 0 0,1 0 0,-1-1 0,1 1 0,0-1 0,0 0 0,0-1 0,7 3 0,70 34 0,-58-26 0,0-1 0,0-1 0,2-1 0,-1-2 0,1 0 0,0-2 0,30 4 0,39-5 0,141-11 0,-231 6-114,-1 0 1,0-1-1,1 0 0,-1 0 0,0 0 1,0 0-1,0-1 0,0 0 0,0 0 1,0 0-1,4-3 0,8-10-6712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0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1 469 24575,'7'-1'0,"0"1"0,0-1 0,0-1 0,-1 1 0,1-1 0,0 0 0,-1-1 0,9-4 0,52-32 0,-11 4 0,-12 16-31,1 2-1,70-16 1,-49 14-1095,-35 11 880,-21 6 246,1 0 1,-1-1-1,0-1 0,17-8 1,5-5 39,1 2 0,1 1 0,58-17 0,108-12 238,-44 11-176,-66 2-102,-66 21 0,1 0 0,47-9 0,-57 16-1,304-34 156,-39 35 605,-144 2-750,-119 0-10,0 0 0,0 1 0,0 1 0,-1 1 0,1 0 0,-1 1 0,0 1 0,0 0 0,0 1 0,-1 1 0,15 10 0,21 5 0,-42-20 0,0 1 0,1 0 0,-1 0 0,-1 1 0,1 0 0,-1 1 0,11 9 0,-1 0 0,1 0 0,0-2 0,1 0 0,1-1 0,39 17 0,-32-16 0,0 1 0,39 27 0,-37-19 0,0-1 0,2-1 0,0-2 0,44 17 0,-50-24 0,-7-5 0,-1 1 0,0 0 0,0 2 0,-1 0 0,0 1 0,-1 1 0,24 19 0,-26-18 0,0-1 0,1-1 0,0 0 0,30 13 0,-25-13 0,0 1 0,29 21 0,51 41 0,-62-47 0,-2 1 0,65 62 0,-76-58 0,-1 0 0,20 35 0,0 1 0,150 185 0,-175-226 0,-8-10 0,0-1 0,1 0 0,1-1 0,20 18 0,-13-13 0,-1 0 0,-1 1 0,0 1 0,-2 1 0,16 27 0,12 14 0,-43-61 0,29 37 0,-3 1 0,45 85 0,-61-103 0,1-1 0,1-1 0,16 19 0,11 18 0,-15-22 0,1 0 0,33 31 0,-47-52 0,73 92 0,-57-68 0,2-2 0,40 40 0,118 108 0,-181-177 0,-1 1 0,0-1 0,-1 1 0,0 1 0,0-1 0,4 11 0,-4-9 0,0-1 0,0 1 0,1-1 0,10 12 0,36 30 0,-35-36 0,-1 0 0,23 28 0,-29-31 0,1 0 0,0-1 0,1-1 0,0 0 0,0-1 0,22 13 0,-15-10 0,-1 0 0,23 21 0,11 11 0,84 57 0,-83-62 0,-29-20 0,0-2 0,1-1 0,38 19 0,91 41 0,-101-47 0,2-2 0,108 36 0,-142-57 0,1 1 0,-1 1 0,0 0 0,39 24 0,-38-20 0,1 0 0,0-1 0,39 12 0,79 16 0,-41-13 0,-78-20 0,-2-1 0,-1 1 0,0 1 0,30 15 0,-4-1 0,2-2 0,1-2 0,0-2 0,79 15 0,-51-13 0,-69-16 0,17 5 0,1 0 0,-1 1 0,45 22 0,-30-13 0,0-1 0,0-1 0,49 8 0,48 17 0,43 21 0,-135-42 0,10 4 0,62 17 0,-40-21 0,-40-10 0,0 1 0,60 23 0,-37-6 0,2-3 0,80 20 0,-54-21 0,65 13 0,-127-29 0,-1 1 0,0 1 0,24 11 0,-18-7 0,35 10 0,-40-15 0,116 25 0,27 0 0,-93-19 0,54 6 0,-111-16 0,-1 0 0,0 1 0,0 0 0,-1 2 0,17 7 0,-13-5 0,1-1 0,34 8 0,-8-7 0,26 5 0,95 5 0,-135-15 0,53 11 0,8 1 0,6 1 0,6 1 0,-85-14 0,-1 1 0,0 1 0,0 1 0,24 10 0,-23-8 0,-1-1 0,1-1 0,0-1 0,23 3 0,26-4 0,-36-2 0,55 8 0,93 18 0,-102-17 0,-54-7 0,98 19 0,-72-11 0,-33-9 0,0 2 0,0 0 0,-1 1 0,22 11 0,-12-6 0,-1 0 0,46 10 0,-34-10 0,69 13 0,-75-19 0,-2 2 0,1 1 0,51 21 0,0 24 0,-34-33 0,0-2 0,2-2 0,0-2 0,69 10 0,-53-9-1365,-40-8-5461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4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24575,'2'5'0,"-1"0"0,0 0 0,1 0 0,0-1 0,0 1 0,0-1 0,0 1 0,1-1 0,0 0 0,0 0 0,0 0 0,0 0 0,1-1 0,0 1 0,4 2 0,14 18 0,1 5 0,-11-13 0,1 0 0,0 0 0,26 22 0,-35-35 0,1 1 0,-1 0 0,0 0 0,0 0 0,-1 1 0,1 0 0,-1-1 0,0 1 0,0 0 0,-1 0 0,1 1 0,1 5 0,-4-9 0,1 1 0,-1-1 0,1 1 0,-1 0 0,0-1 0,0 1 0,0 0 0,0-1 0,0 1 0,-1 0 0,0-1 0,1 1 0,-1-1 0,0 1 0,0-1 0,0 1 0,0-1 0,-1 0 0,1 1 0,0-1 0,-1 0 0,0 0 0,0 0 0,1 0 0,-1-1 0,0 1 0,0 0 0,-4 2 0,-12 6 22,0-1 0,0-1 0,-39 13 0,-3 1-1475,38-13-5373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8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24575,'1'-5'0,"-1"0"0,1-1 0,1 1 0,-1 0 0,1 0 0,0 0 0,0 0 0,0 0 0,1 1 0,-1-1 0,6-5 0,40-48 0,-39 48 0,24-25 0,2 2 0,1 1 0,42-27 0,-58 48 0,0 1 0,0 1 0,1 0 0,0 2 0,1 0 0,43-7 0,-49 11 0,0 1 0,0 1 0,18-1 0,-30 2 0,0 1 0,0-1 0,0 0 0,1 1 0,-1 0 0,0 0 0,0 0 0,0 1 0,0-1 0,0 1 0,-1 0 0,1 0 0,0 0 0,-1 1 0,0-1 0,1 1 0,2 3 0,18 26 0,-1 1 0,18 36 0,26 37 0,14-20 0,-78-81 0,1 1 0,0-1 0,0 0 0,1 0 0,-1-1 0,1 1 0,0-1 0,0 0 0,0 0 0,1 0 0,-1-1 0,1 0 0,0 0 0,0 0 0,0-1 0,0 0 0,1 0 0,-1-1 0,0 1 0,1-1 0,-1-1 0,1 1 0,-1-1 0,1 0 0,-1-1 0,1 0 0,9-2 0,36-9 0,95-37 0,-73 22 0,-48 15 16,0 0-1,-1-1 1,-1-2-1,35-26 1,18-11-1459,-55 39-5383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7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0 24575,'-11'53'0,"10"-41"0,0 1 0,-1-1 0,-1 1 0,0-1 0,0 0 0,-1 0 0,-1 0 0,0-1 0,-1 1 0,0-1 0,-14 19 0,4-14 0,-1 0 0,-36 27 0,41-34 0,-1 0 0,1-1 0,-2 1 0,1-2 0,-1 0 0,0-1 0,-1 0 0,0-1 0,1-1 0,-1 0 0,-1-1 0,1-1 0,0 0 0,-1-2 0,1 1 0,-18-3 0,28 1 0,-1 0 0,1-1 0,0 0 0,0 0 0,0 0 0,0 0 0,0-1 0,1 0 0,-1 0 0,1 0 0,-1-1 0,1 0 0,0 1 0,1-1 0,-1-1 0,1 1 0,0 0 0,0-1 0,0 0 0,0 1 0,1-1 0,0 0 0,0-1 0,0 1 0,1 0 0,-1 0 0,0-8 0,2 4 0,-1 1 0,1 0 0,0 0 0,4-16 0,-3 20 0,0 1 0,0 0 0,0-1 0,1 1 0,0 0 0,0 0 0,0 0 0,0 0 0,0 0 0,0 1 0,1-1 0,-1 1 0,6-4 0,-1 0 0,1 0 0,0 1 0,0 0 0,0 0 0,0 1 0,1 0 0,0 1 0,0-1 0,0 2 0,0-1 0,1 2 0,-1-1 0,0 1 0,1 0 0,-1 1 0,16 1 0,-22 0 0,0 0 0,-1 0 0,1 0 0,0 1 0,0-1 0,-1 1 0,1 0 0,-1-1 0,0 1 0,1 0 0,-1 0 0,0 1 0,0-1 0,0 0 0,0 1 0,-1-1 0,3 4 0,2 7 0,0 0 0,7 20 0,2 5 0,8 11 0,-15-29 0,2-1 0,14 24 0,-2 0 0,-19-36 0,0 0 0,1 0 0,-1-1 0,1 1 0,1-1 0,-1 1 0,1-1 0,7 6 0,-8-10-91,1 0 0,-1 0 0,1-1 0,0 0 0,-1 0 0,1 0 0,0 0 0,0-1 0,0 0 0,0 0 0,0 0 0,0-1 0,0 1 0,7-3 0,0 0-6735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24575,'2'-3'0,"0"-1"0,0 1 0,0 0 0,1 0 0,0 1 0,0-1 0,0 0 0,0 1 0,0 0 0,6-4 0,-3 2 0,101-77 0,-82 70 0,-20 15 0,-10 10 0,-2 2 0,1 0 0,0 1 0,1 0 0,0 0 0,2 0 0,-2 18 0,-5 3 0,7-31 0,1 1 0,0 0 0,1 0 0,-2 15 0,2-3 0,0-13 0,0 0 0,1 0 0,0-1 0,0 1 0,0 0 0,1 0 0,0-1 0,1 1 0,2 10 0,-3-17-13,0 1 0,-1-1 1,1 0-1,-1 0 0,1 1 0,0-1 0,-1 0 0,1 0 0,-1 0 0,1 0 0,0 0 0,-1 0 0,1 0 1,-1 0-1,1 0 0,0 0 0,-1 0 0,1 0 0,0-1 0,-1 1 0,1 0 0,-1 0 0,1-1 0,-1 1 1,1 0-1,-1-1 0,1 1 0,-1-1 0,1 1 0,-1 0 0,1-2 0,2 0-939,6-3-5874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24575,'-2'0'0,"0"0"0,1 0 0,-1 1 0,0-1 0,1 1 0,-1 0 0,1-1 0,-1 1 0,1 0 0,0 0 0,-1 0 0,1 0 0,0 0 0,-1 0 0,1 1 0,-1 1 0,-21 27 0,11-12 0,-2 2 0,1 1 0,0 0 0,-12 30 0,24-48 0,-1 1 0,1-1 0,-1 1 0,1-1 0,1 1 0,-1 0 0,0-1 0,1 1 0,0 0 0,0-1 0,0 5 0,0-7 0,0 1 0,1 0 0,-1-1 0,1 1 0,-1-1 0,1 1 0,0-1 0,0 0 0,0 1 0,0-1 0,-1 0 0,2 1 0,-1-1 0,0 0 0,0 0 0,0 0 0,0 0 0,1 0 0,-1 0 0,1 0 0,-1-1 0,0 1 0,1 0 0,-1-1 0,1 1 0,3 0 0,22 5-273,0 0 0,0-2 0,0-1 0,33-1 0,-53-2-6553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9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24575,'12'0'0,"50"0"0,62 8 0,-101-6-1365,-14-1-5461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2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0 24575,'-25'47'0,"-2"-1"0,-1-2 0,-54 64 0,-28 10 0,104-113 0,1 0 0,-1-1 0,0 1 0,0-1 0,0-1 0,0 1 0,-1-1 0,0 0 0,1-1 0,-1 1 0,0-1 0,-13 2 0,17-4 0,0 0 0,0 0 0,1 0 0,-1 0 0,0 0 0,0-1 0,0 1 0,0-1 0,1 1 0,-1-1 0,0 0 0,0 0 0,1-1 0,-1 1 0,1 0 0,-1-1 0,1 0 0,0 1 0,-1-1 0,1 0 0,0 0 0,0 0 0,0-1 0,1 1 0,-1 0 0,1-1 0,-1 1 0,1-1 0,0 0 0,-1 1 0,1-1 0,1 0 0,-1 1 0,-1-7 0,1 5 0,0-1 0,0 1 0,0-1 0,1 0 0,-1 1 0,1-1 0,0 0 0,1 1 0,-1-1 0,1 0 0,0 1 0,0-1 0,0 0 0,1 1 0,-1 0 0,1-1 0,0 1 0,1 0 0,-1 0 0,1 0 0,-1 0 0,1 0 0,0 1 0,1 0 0,-1-1 0,1 1 0,-1 0 0,1 0 0,0 1 0,0-1 0,0 1 0,0 0 0,1 0 0,-1 0 0,0 1 0,1-1 0,0 1 0,-1 0 0,1 1 0,0-1 0,-1 1 0,6 0 0,-7 0 0,-1 0 0,1 0 0,-1 0 0,1 0 0,-1 0 0,1 1 0,-1 0 0,1-1 0,-1 1 0,0 0 0,1 0 0,-1 0 0,0 0 0,0 1 0,1-1 0,-1 1 0,0-1 0,-1 1 0,4 2 0,-3 0 0,1-1 0,-1 1 0,0-1 0,0 1 0,0 0 0,-1 0 0,1 0 0,-1 0 0,0 0 0,0 0 0,0 6 0,0-6 0,2 20 0,12 47 0,-13-63 0,1 1 0,1-1 0,0 0 0,0-1 0,0 1 0,1 0 0,0-1 0,12 12 0,-11-12 0,1-1 0,-1 1 0,1-2 0,1 1 0,-1-1 0,1 0 0,0-1 0,0 1 0,1-2 0,-1 1 0,1-1 0,17 4 0,-6 1-1365,-11-3-5461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3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 24575,'30'-13'0,"-16"5"0,1 3 0,1 0 0,-1 1 0,1 1 0,0 0 0,25-1 0,-2 3 0,44 5 0,-81-4 0,-1 0 0,1 0 0,-1 0 0,1 0 0,-1 0 0,1 0 0,-1 1 0,1-1 0,-1 1 0,0-1 0,1 1 0,-1 0 0,0-1 0,1 1 0,-1 0 0,0 0 0,0 0 0,1 0 0,-1 0 0,0 0 0,0 0 0,0 0 0,0 0 0,0 1 0,-1-1 0,2 3 0,-2-3 0,0 0 0,0 1 0,0-1 0,0 0 0,-1 1 0,1-1 0,0 0 0,-1 0 0,1 1 0,-1-1 0,0 0 0,1 0 0,-1 0 0,0 0 0,0 0 0,1 0 0,-1 0 0,0 0 0,0 0 0,0 0 0,0 0 0,0 0 0,-1-1 0,1 1 0,0-1 0,0 1 0,0 0 0,-1-1 0,-1 1 0,-28 12 0,0 2 0,2 1 0,0 1 0,0 1 0,2 2 0,-37 33 0,63-51 0,-1-1 0,1 0 0,0 0 0,-1 1 0,1-1 0,0 1 0,0-1 0,0 1 0,0-1 0,1 1 0,-1 0 0,0-1 0,1 1 0,-1 0 0,1 0 0,-1-1 0,1 1 0,0 0 0,0 0 0,0 0 0,0-1 0,0 1 0,0 0 0,0 0 0,1 0 0,-1-1 0,1 1 0,-1 0 0,1 0 0,0-1 0,-1 1 0,1-1 0,0 1 0,0-1 0,0 1 0,1-1 0,-1 1 0,0-1 0,0 0 0,1 1 0,-1-1 0,1 0 0,2 1 0,2 3 0,0-1 0,0-1 0,0 1 0,1-1 0,-1 0 0,1 0 0,0-1 0,0 0 0,12 2 0,-12-3-56,179 9-1253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5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 24575,'-1'3'0,"0"0"0,0 0 0,-1 0 0,1-1 0,-1 1 0,0 0 0,0 0 0,0-1 0,0 1 0,0-1 0,-4 4 0,-11 14 0,4 5 0,-14 46 0,18-41 0,1 0 0,2 0 0,0 1 0,3 0 0,0 0 0,2 34 0,1-49 0,0-11 0,0-1 0,0 1 0,0-1 0,0 1 0,1-1 0,-1 1 0,3 5 0,-2-9 0,-1 1 0,1-1 0,0 0 0,0 1 0,0-1 0,0 0 0,0 0 0,0 0 0,0 0 0,1 0 0,-1 0 0,0 0 0,0 0 0,1-1 0,-1 1 0,1 0 0,-1-1 0,0 1 0,1-1 0,-1 0 0,1 1 0,-1-1 0,1 0 0,-1 0 0,1 0 0,2 0 0,0 0 14,1 0-1,-1 0 0,1 0 0,-1 0 1,1-1-1,-1 0 0,0 0 1,6-2-1,-8 2-75,-1 0 0,1 1 0,-1-1 0,0 0 1,1-1-1,-1 1 0,0 0 0,1 0 0,-1-1 0,0 1 0,0 0 0,0-1 1,0 1-1,0-1 0,-1 1 0,1-1 0,0 0 0,-1 1 0,1-1 0,-1 0 1,1 1-1,-1-1 0,0-3 0,1-5-6764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0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1 469 24575,'7'-1'0,"0"1"0,0-1 0,0-1 0,-1 1 0,1-1 0,0 0 0,-1-1 0,9-4 0,52-32 0,-11 4 0,-12 16-31,1 2-1,70-16 1,-49 14-1095,-35 11 880,-21 6 246,1 0 1,-1-1-1,0-1 0,17-8 1,5-5 39,1 2 0,1 1 0,58-17 0,108-12 238,-44 11-176,-66 2-102,-66 21 0,1 0 0,47-9 0,-57 16-1,304-34 156,-39 35 605,-144 2-750,-119 0-10,0 0 0,0 1 0,0 1 0,-1 1 0,1 0 0,-1 1 0,0 1 0,0 0 0,0 1 0,-1 1 0,15 10 0,21 5 0,-42-20 0,0 1 0,1 0 0,-1 0 0,-1 1 0,1 0 0,-1 1 0,11 9 0,-1 0 0,1 0 0,0-2 0,1 0 0,1-1 0,39 17 0,-32-16 0,0 1 0,39 27 0,-37-19 0,0-1 0,2-1 0,0-2 0,44 17 0,-50-24 0,-7-5 0,-1 1 0,0 0 0,0 2 0,-1 0 0,0 1 0,-1 1 0,24 19 0,-26-18 0,0-1 0,1-1 0,0 0 0,30 13 0,-25-13 0,0 1 0,29 21 0,51 41 0,-62-47 0,-2 1 0,65 62 0,-76-58 0,-1 0 0,20 35 0,0 1 0,150 185 0,-175-226 0,-8-10 0,0-1 0,1 0 0,1-1 0,20 18 0,-13-13 0,-1 0 0,-1 1 0,0 1 0,-2 1 0,16 27 0,12 14 0,-43-61 0,29 37 0,-3 1 0,45 85 0,-61-103 0,1-1 0,1-1 0,16 19 0,11 18 0,-15-22 0,1 0 0,33 31 0,-47-52 0,73 92 0,-57-68 0,2-2 0,40 40 0,118 108 0,-181-177 0,-1 1 0,0-1 0,-1 1 0,0 1 0,0-1 0,4 11 0,-4-9 0,0-1 0,0 1 0,1-1 0,10 12 0,36 30 0,-35-36 0,-1 0 0,23 28 0,-29-31 0,1 0 0,0-1 0,1-1 0,0 0 0,0-1 0,22 13 0,-15-10 0,-1 0 0,23 21 0,11 11 0,84 57 0,-83-62 0,-29-20 0,0-2 0,1-1 0,38 19 0,91 41 0,-101-47 0,2-2 0,108 36 0,-142-57 0,1 1 0,-1 1 0,0 0 0,39 24 0,-38-20 0,1 0 0,0-1 0,39 12 0,79 16 0,-41-13 0,-78-20 0,-2-1 0,-1 1 0,0 1 0,30 15 0,-4-1 0,2-2 0,1-2 0,0-2 0,79 15 0,-51-13 0,-69-16 0,17 5 0,1 0 0,-1 1 0,45 22 0,-30-13 0,0-1 0,0-1 0,49 8 0,48 17 0,43 21 0,-135-42 0,10 4 0,62 17 0,-40-21 0,-40-10 0,0 1 0,60 23 0,-37-6 0,2-3 0,80 20 0,-54-21 0,65 13 0,-127-29 0,-1 1 0,0 1 0,24 11 0,-18-7 0,35 10 0,-40-15 0,116 25 0,27 0 0,-93-19 0,54 6 0,-111-16 0,-1 0 0,0 1 0,0 0 0,-1 2 0,17 7 0,-13-5 0,1-1 0,34 8 0,-8-7 0,26 5 0,95 5 0,-135-15 0,53 11 0,8 1 0,6 1 0,6 1 0,-85-14 0,-1 1 0,0 1 0,0 1 0,24 10 0,-23-8 0,-1-1 0,1-1 0,0-1 0,23 3 0,26-4 0,-36-2 0,55 8 0,93 18 0,-102-17 0,-54-7 0,98 19 0,-72-11 0,-33-9 0,0 2 0,0 0 0,-1 1 0,22 11 0,-12-6 0,-1 0 0,46 10 0,-34-10 0,69 13 0,-75-19 0,-2 2 0,1 1 0,51 21 0,0 24 0,-34-33 0,0-2 0,2-2 0,0-2 0,69 10 0,-53-9-1365,-40-8-5461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24575,'9'0'0,"1"0"0,-1 1 0,1 0 0,-1 0 0,1 1 0,15 6 0,-8-4-5,1-1 1,-1 0-1,1-1 0,0-1 0,0-1 0,28-3 1,10 1-1328,-44 2-5494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9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436 1 24575,'-4'0'0,"1"0"0,-1 1 0,0 0 0,1 0 0,-1 0 0,1 1 0,-1-1 0,1 1 0,0 0 0,0 0 0,-1 0 0,-3 4 0,-39 37 0,20-18 0,11-11 0,-84 66 0,79-66 0,7-4 0,-1 0 0,-27 13 0,16-9 0,19-10 0,0 0 0,0-1 0,0 0 0,-1 0 0,1 0 0,-11 2 0,16-5 0,0 0 0,0 1 0,0-1 0,0 0 0,0 0 0,0 0 0,0-1 0,0 1 0,0 0 0,0 0 0,0-1 0,0 1 0,0 0 0,0-1 0,0 1 0,0-1 0,0 1 0,0-1 0,-1 0 0,1-1 0,0 0 0,-1 1 0,1-1 0,0 0 0,0 0 0,1 1 0,-1-1 0,0 0 0,1 0 0,-1 0 0,1 0 0,-1 0 0,1-4 0,-1 2 0,1-1 0,-1 1 0,1-1 0,0 1 0,0-1 0,1 0 0,0 1 0,0 0 0,0-1 0,0 1 0,0-1 0,1 1 0,0 0 0,3-5 0,-2 4 0,1 1 0,0 0 0,0 0 0,0 0 0,0 0 0,1 1 0,0 0 0,-1 0 0,1 0 0,0 0 0,6-2 0,1 0 0,-8 3 0,1 0 0,-1 0 0,1 0 0,0 0 0,-1 1 0,1 0 0,8-1 0,-11 2 0,-1 0 0,1 0 0,0 1 0,-1-1 0,1 1 0,-1-1 0,1 1 0,-1-1 0,1 1 0,-1 0 0,1 0 0,-1 0 0,0 0 0,1 0 0,-1 0 0,0 0 0,0 1 0,0-1 0,0 0 0,0 1 0,0-1 0,0 0 0,-1 1 0,1-1 0,0 1 0,-1-1 0,1 1 0,0 1 0,6 17 0,0-5 0,-2 1 0,7 28 0,16 114 0,-5-90-1365,-19-57-5461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24575,'-24'36'0,"-11"17"0,7-10 0,27-43 0,1 0 0,0 1 0,-1-1 0,1 1 0,0-1 0,-1 0 0,1 1 0,0-1 0,0 1 0,0-1 0,-1 1 0,1-1 0,0 0 0,0 1 0,0-1 0,0 1 0,0-1 0,0 1 0,0-1 0,0 1 0,0-1 0,0 1 0,0-1 0,0 1 0,0-1 0,0 1 0,0-1 0,1 1 0,-1-1 0,0 0 0,0 1 0,1 0 0,15-2 0,26-16 0,-38 15 0,34-18 0,-28 14 0,-1 1 0,1 0 0,0 0 0,0 1 0,0 0 0,0 1 0,1 0 0,0 0 0,-1 1 0,1 1 0,12-1 0,-22 3 0,1-1 0,-1 0 0,0 1 0,1 0 0,-1-1 0,0 1 0,1 0 0,-1-1 0,0 1 0,0 0 0,0 0 0,0 0 0,0 0 0,0 0 0,0 0 0,0 0 0,0 1 0,0-1 0,-1 0 0,1 0 0,-1 1 0,1-1 0,-1 0 0,1 1 0,-1-1 0,1 1 0,-1-1 0,0 1 0,0-1 0,0 3 0,-1 54 0,0-41 0,2 15-70,0-25-38,-1 0 0,1 0 0,-1 0 0,0 0 0,-1 1 1,0-1-1,0 0 0,0-1 0,-1 1 0,0 0 0,-4 9 0,-1-7-6718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1 24575,'-8'1'0,"1"0"0,0 1 0,1 0 0,-1 1 0,0 0 0,1 0 0,-1 0 0,-9 7 0,-9 4 0,14-8 0,1 0 0,0 0 0,1 1 0,-1 0 0,1 1 0,1 0 0,0 0 0,0 1 0,0 0 0,1 0 0,0 1 0,-8 17 0,11-20 0,1 1 0,0 0 0,0 0 0,1 1 0,0-1 0,-1 15 0,2-18 0,1 0 0,0-1 0,0 1 0,0-1 0,1 1 0,-1-1 0,1 1 0,0-1 0,0 1 0,1-1 0,-1 0 0,1 1 0,0-1 0,4 5 0,-4-6 0,1 0 0,0 0 0,1-1 0,-1 1 0,0-1 0,1 0 0,-1 0 0,1 0 0,0 0 0,0-1 0,0 1 0,0-1 0,0 0 0,0 0 0,0 0 0,0-1 0,0 0 0,0 1 0,0-2 0,1 1 0,-1 0 0,0-1 0,0 0 0,0 1 0,0-2 0,0 1 0,7-4 0,17-5-1365,-20 7-5461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1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24575,'10'1'0,"1"0"0,-1 2 0,0-1 0,1 1 0,-1 1 0,17 8 0,13 4 0,17 8 0,-39-15 0,36 11 0,71 19-1365,-116-37-5461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4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24575,'-1'2'0,"1"-1"0,0 1 0,-1 0 0,0-1 0,1 1 0,-1-1 0,0 1 0,0-1 0,1 1 0,-1-1 0,0 0 0,0 0 0,-1 1 0,1-1 0,0 0 0,-3 2 0,-27 18 0,20-14 0,-4 3 0,-43 34 0,52-38 0,1 0 0,0 1 0,0 0 0,0 0 0,1 0 0,0 0 0,0 1 0,1-1 0,0 1 0,0 0 0,1 0 0,0 0 0,1 0 0,-1 0 0,1 0 0,1 1 0,0-1 0,0 0 0,1 1 0,0-1 0,0 0 0,5 16 0,-5-22 0,0 1 0,1-1 0,-1 0 0,1 1 0,0-1 0,-1 0 0,1 0 0,0 0 0,0 0 0,1-1 0,-1 1 0,0 0 0,0-1 0,1 0 0,-1 1 0,1-1 0,-1 0 0,1 0 0,3 0 0,9 3 0,-1-1 0,22 1 0,-18-1 0,44 0 0,-49-3 0,0 0 0,0 1 0,0 0 0,0 1 0,20 6 0,-28-6-119,-4-1 46,1-1-1,0 1 1,-1 0 0,1-1-1,-1 1 1,1-1 0,0 1 0,-1-1-1,1 0 1,0 0 0,0 0-1,-1 0 1,1 0 0,0 0 0,0 0-1,2-1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5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24575,'378'0'-1365,"-364"0"-5461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2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24575,'59'64'0,"69"98"0,-41-48 0,165 232 0,-226-304 0,31 72 0,-45-85 0,2 0 0,1-1 0,1-1 0,1 0 0,1-1 0,29 31 0,-37-48 0,0 0 0,0 0 0,0-2 0,1 1 0,0-1 0,0-1 0,1 0 0,0 0 0,14 4 0,20 7 0,-2 2 0,1 3 0,66 43 0,-85-45 0,0 1 0,28 31 0,24 19 0,-72-67-105,0 1 0,-1-1 0,1 1 0,-1 0 0,0 1 0,0-1 0,0 1 0,-1 0 0,0 0 0,0 0 0,-1 1 0,5 10 0,-2 5-6721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7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1519 24575,'113'-112'0,"132"-138"0,-221 221 0,-2 0 0,18-33 0,-6 19 0,-26 34 0,-1 0 0,1-1 0,8-15 0,76-156 0,115-201 0,-67 154 0,-120 196 0,-14 21 0,1 0 0,0 0 0,0 1 0,1 0 0,1 1 0,0-1 0,13-10 0,-4 7-1365,-2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08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 2 24575,'-18'0'0,"-1"-1"0,0 0 0,0 2 0,0 0 0,0 2 0,0 0 0,1 1 0,-1 1 0,-17 6 0,-66 43 0,15-8 0,47-25 0,-52 36 0,52-30 0,-43 21 0,63-37 0,1 1 0,0 1 0,1 0 0,0 2 0,1 0 0,1 0 0,-15 20 0,18-21 0,2-4 0,1 1 0,1 0 0,0 1 0,0-1 0,1 2 0,-9 18 0,9-13 0,1-1 0,0 1 0,2 1 0,0-1 0,1 1 0,-3 37 0,7-50 0,0 0 0,0 0 0,0 0 0,1-1 0,0 1 0,0 0 0,1-1 0,0 1 0,0-1 0,0 1 0,0-1 0,1 0 0,0 0 0,0 0 0,1 0 0,-1-1 0,1 1 0,0-1 0,0 0 0,0 0 0,1 0 0,-1-1 0,1 1 0,0-1 0,0 0 0,0-1 0,7 3 0,70 34 0,-58-26 0,0-1 0,0-1 0,2-1 0,-1-2 0,1 0 0,0-2 0,30 4 0,39-5 0,141-11 0,-231 6-114,-1 0 1,0-1-1,1 0 0,-1 0 0,0 0 1,0 0-1,0-1 0,0 0 0,0 0 1,0 0-1,4-3 0,8-10-6712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4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24575,'2'5'0,"-1"0"0,0 0 0,1 0 0,0-1 0,0 1 0,0-1 0,0 1 0,1-1 0,0 0 0,0 0 0,0 0 0,0 0 0,1-1 0,0 1 0,4 2 0,14 18 0,1 5 0,-11-13 0,1 0 0,0 0 0,26 22 0,-35-35 0,1 1 0,-1 0 0,0 0 0,0 0 0,-1 1 0,1 0 0,-1-1 0,0 1 0,0 0 0,-1 0 0,1 1 0,1 5 0,-4-9 0,1 1 0,-1-1 0,1 1 0,-1 0 0,0-1 0,0 1 0,0 0 0,0-1 0,0 1 0,-1 0 0,0-1 0,1 1 0,-1-1 0,0 1 0,0-1 0,0 1 0,0-1 0,-1 0 0,1 1 0,0-1 0,-1 0 0,0 0 0,0 0 0,1 0 0,-1-1 0,0 1 0,0 0 0,-4 2 0,-12 6 22,0-1 0,0-1 0,-39 13 0,-3 1-1475,38-13-5373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0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1 469 24575,'7'-1'0,"0"1"0,0-1 0,0-1 0,-1 1 0,1-1 0,0 0 0,-1-1 0,9-4 0,52-32 0,-11 4 0,-12 16-31,1 2-1,70-16 1,-49 14-1095,-35 11 880,-21 6 246,1 0 1,-1-1-1,0-1 0,17-8 1,5-5 39,1 2 0,1 1 0,58-17 0,108-12 238,-44 11-176,-66 2-102,-66 21 0,1 0 0,47-9 0,-57 16-1,304-34 156,-39 35 605,-144 2-750,-119 0-10,0 0 0,0 1 0,0 1 0,-1 1 0,1 0 0,-1 1 0,0 1 0,0 0 0,0 1 0,-1 1 0,15 10 0,21 5 0,-42-20 0,0 1 0,1 0 0,-1 0 0,-1 1 0,1 0 0,-1 1 0,11 9 0,-1 0 0,1 0 0,0-2 0,1 0 0,1-1 0,39 17 0,-32-16 0,0 1 0,39 27 0,-37-19 0,0-1 0,2-1 0,0-2 0,44 17 0,-50-24 0,-7-5 0,-1 1 0,0 0 0,0 2 0,-1 0 0,0 1 0,-1 1 0,24 19 0,-26-18 0,0-1 0,1-1 0,0 0 0,30 13 0,-25-13 0,0 1 0,29 21 0,51 41 0,-62-47 0,-2 1 0,65 62 0,-76-58 0,-1 0 0,20 35 0,0 1 0,150 185 0,-175-226 0,-8-10 0,0-1 0,1 0 0,1-1 0,20 18 0,-13-13 0,-1 0 0,-1 1 0,0 1 0,-2 1 0,16 27 0,12 14 0,-43-61 0,29 37 0,-3 1 0,45 85 0,-61-103 0,1-1 0,1-1 0,16 19 0,11 18 0,-15-22 0,1 0 0,33 31 0,-47-52 0,73 92 0,-57-68 0,2-2 0,40 40 0,118 108 0,-181-177 0,-1 1 0,0-1 0,-1 1 0,0 1 0,0-1 0,4 11 0,-4-9 0,0-1 0,0 1 0,1-1 0,10 12 0,36 30 0,-35-36 0,-1 0 0,23 28 0,-29-31 0,1 0 0,0-1 0,1-1 0,0 0 0,0-1 0,22 13 0,-15-10 0,-1 0 0,23 21 0,11 11 0,84 57 0,-83-62 0,-29-20 0,0-2 0,1-1 0,38 19 0,91 41 0,-101-47 0,2-2 0,108 36 0,-142-57 0,1 1 0,-1 1 0,0 0 0,39 24 0,-38-20 0,1 0 0,0-1 0,39 12 0,79 16 0,-41-13 0,-78-20 0,-2-1 0,-1 1 0,0 1 0,30 15 0,-4-1 0,2-2 0,1-2 0,0-2 0,79 15 0,-51-13 0,-69-16 0,17 5 0,1 0 0,-1 1 0,45 22 0,-30-13 0,0-1 0,0-1 0,49 8 0,48 17 0,43 21 0,-135-42 0,10 4 0,62 17 0,-40-21 0,-40-10 0,0 1 0,60 23 0,-37-6 0,2-3 0,80 20 0,-54-21 0,65 13 0,-127-29 0,-1 1 0,0 1 0,24 11 0,-18-7 0,35 10 0,-40-15 0,116 25 0,27 0 0,-93-19 0,54 6 0,-111-16 0,-1 0 0,0 1 0,0 0 0,-1 2 0,17 7 0,-13-5 0,1-1 0,34 8 0,-8-7 0,26 5 0,95 5 0,-135-15 0,53 11 0,8 1 0,6 1 0,6 1 0,-85-14 0,-1 1 0,0 1 0,0 1 0,24 10 0,-23-8 0,-1-1 0,1-1 0,0-1 0,23 3 0,26-4 0,-36-2 0,55 8 0,93 18 0,-102-17 0,-54-7 0,98 19 0,-72-11 0,-33-9 0,0 2 0,0 0 0,-1 1 0,22 11 0,-12-6 0,-1 0 0,46 10 0,-34-10 0,69 13 0,-75-19 0,-2 2 0,1 1 0,51 21 0,0 24 0,-34-33 0,0-2 0,2-2 0,0-2 0,69 10 0,-53-9-1365,-40-8-5461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4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24575,'2'5'0,"-1"0"0,0 0 0,1 0 0,0-1 0,0 1 0,0-1 0,0 1 0,1-1 0,0 0 0,0 0 0,0 0 0,0 0 0,1-1 0,0 1 0,4 2 0,14 18 0,1 5 0,-11-13 0,1 0 0,0 0 0,26 22 0,-35-35 0,1 1 0,-1 0 0,0 0 0,0 0 0,-1 1 0,1 0 0,-1-1 0,0 1 0,0 0 0,-1 0 0,1 1 0,1 5 0,-4-9 0,1 1 0,-1-1 0,1 1 0,-1 0 0,0-1 0,0 1 0,0 0 0,0-1 0,0 1 0,-1 0 0,0-1 0,1 1 0,-1-1 0,0 1 0,0-1 0,0 1 0,0-1 0,-1 0 0,1 1 0,0-1 0,-1 0 0,0 0 0,0 0 0,1 0 0,-1-1 0,0 1 0,0 0 0,-4 2 0,-12 6 22,0-1 0,0-1 0,-39 13 0,-3 1-1475,38-13-5373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8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24575,'1'-5'0,"-1"0"0,1-1 0,1 1 0,-1 0 0,1 0 0,0 0 0,0 0 0,0 0 0,1 1 0,-1-1 0,6-5 0,40-48 0,-39 48 0,24-25 0,2 2 0,1 1 0,42-27 0,-58 48 0,0 1 0,0 1 0,1 0 0,0 2 0,1 0 0,43-7 0,-49 11 0,0 1 0,0 1 0,18-1 0,-30 2 0,0 1 0,0-1 0,0 0 0,1 1 0,-1 0 0,0 0 0,0 0 0,0 1 0,0-1 0,0 1 0,-1 0 0,1 0 0,0 0 0,-1 1 0,0-1 0,1 1 0,2 3 0,18 26 0,-1 1 0,18 36 0,26 37 0,14-20 0,-78-81 0,1 1 0,0-1 0,0 0 0,1 0 0,-1-1 0,1 1 0,0-1 0,0 0 0,0 0 0,1 0 0,-1-1 0,1 0 0,0 0 0,0 0 0,0-1 0,0 0 0,1 0 0,-1-1 0,0 1 0,1-1 0,-1-1 0,1 1 0,-1-1 0,1 0 0,-1-1 0,1 0 0,9-2 0,36-9 0,95-37 0,-73 22 0,-48 15 16,0 0-1,-1-1 1,-1-2-1,35-26 1,18-11-1459,-55 39-5383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7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0 24575,'-11'53'0,"10"-41"0,0 1 0,-1-1 0,-1 1 0,0-1 0,0 0 0,-1 0 0,-1 0 0,0-1 0,-1 1 0,0-1 0,-14 19 0,4-14 0,-1 0 0,-36 27 0,41-34 0,-1 0 0,1-1 0,-2 1 0,1-2 0,-1 0 0,0-1 0,-1 0 0,0-1 0,1-1 0,-1 0 0,-1-1 0,1-1 0,0 0 0,-1-2 0,1 1 0,-18-3 0,28 1 0,-1 0 0,1-1 0,0 0 0,0 0 0,0 0 0,0 0 0,0-1 0,1 0 0,-1 0 0,1 0 0,-1-1 0,1 0 0,0 1 0,1-1 0,-1-1 0,1 1 0,0 0 0,0-1 0,0 0 0,0 1 0,1-1 0,0 0 0,0-1 0,0 1 0,1 0 0,-1 0 0,0-8 0,2 4 0,-1 1 0,1 0 0,0 0 0,4-16 0,-3 20 0,0 1 0,0 0 0,0-1 0,1 1 0,0 0 0,0 0 0,0 0 0,0 0 0,0 0 0,0 1 0,1-1 0,-1 1 0,6-4 0,-1 0 0,1 0 0,0 1 0,0 0 0,0 0 0,0 1 0,1 0 0,0 1 0,0-1 0,0 2 0,0-1 0,1 2 0,-1-1 0,0 1 0,1 0 0,-1 1 0,16 1 0,-22 0 0,0 0 0,-1 0 0,1 0 0,0 1 0,0-1 0,-1 1 0,1 0 0,-1-1 0,0 1 0,1 0 0,-1 0 0,0 1 0,0-1 0,0 0 0,0 1 0,-1-1 0,3 4 0,2 7 0,0 0 0,7 20 0,2 5 0,8 11 0,-15-29 0,2-1 0,14 24 0,-2 0 0,-19-36 0,0 0 0,1 0 0,-1-1 0,1 1 0,1-1 0,-1 1 0,1-1 0,7 6 0,-8-10-91,1 0 0,-1 0 0,1-1 0,0 0 0,-1 0 0,1 0 0,0 0 0,0-1 0,0 0 0,0 0 0,0 0 0,0-1 0,0 1 0,7-3 0,0 0-6735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24575,'2'-3'0,"0"-1"0,0 1 0,0 0 0,1 0 0,0 1 0,0-1 0,0 0 0,0 1 0,0 0 0,6-4 0,-3 2 0,101-77 0,-82 70 0,-20 15 0,-10 10 0,-2 2 0,1 0 0,0 1 0,1 0 0,0 0 0,2 0 0,-2 18 0,-5 3 0,7-31 0,1 1 0,0 0 0,1 0 0,-2 15 0,2-3 0,0-13 0,0 0 0,1 0 0,0-1 0,0 1 0,0 0 0,1 0 0,0-1 0,1 1 0,2 10 0,-3-17-13,0 1 0,-1-1 1,1 0-1,-1 0 0,1 1 0,0-1 0,-1 0 0,1 0 0,-1 0 0,1 0 0,0 0 0,-1 0 0,1 0 1,-1 0-1,1 0 0,0 0 0,-1 0 0,1 0 0,0-1 0,-1 1 0,1 0 0,-1 0 0,1-1 0,-1 1 1,1 0-1,-1-1 0,1 1 0,-1-1 0,1 1 0,-1 0 0,1-2 0,2 0-939,6-3-5874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24575,'-2'0'0,"0"0"0,1 0 0,-1 1 0,0-1 0,1 1 0,-1 0 0,1-1 0,-1 1 0,1 0 0,0 0 0,-1 0 0,1 0 0,0 0 0,-1 0 0,1 1 0,-1 1 0,-21 27 0,11-12 0,-2 2 0,1 1 0,0 0 0,-12 30 0,24-48 0,-1 1 0,1-1 0,-1 1 0,1-1 0,1 1 0,-1 0 0,0-1 0,1 1 0,0 0 0,0-1 0,0 5 0,0-7 0,0 1 0,1 0 0,-1-1 0,1 1 0,-1-1 0,1 1 0,0-1 0,0 0 0,0 1 0,0-1 0,-1 0 0,2 1 0,-1-1 0,0 0 0,0 0 0,0 0 0,0 0 0,1 0 0,-1 0 0,1 0 0,-1-1 0,0 1 0,1 0 0,-1-1 0,1 1 0,3 0 0,22 5-273,0 0 0,0-2 0,0-1 0,33-1 0,-53-2-6553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9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24575,'12'0'0,"50"0"0,62 8 0,-101-6-1365,-14-1-5461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2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0 24575,'-25'47'0,"-2"-1"0,-1-2 0,-54 64 0,-28 10 0,104-113 0,1 0 0,-1-1 0,0 1 0,0-1 0,0-1 0,0 1 0,-1-1 0,0 0 0,1-1 0,-1 1 0,0-1 0,-13 2 0,17-4 0,0 0 0,0 0 0,1 0 0,-1 0 0,0 0 0,0-1 0,0 1 0,0-1 0,1 1 0,-1-1 0,0 0 0,0 0 0,1-1 0,-1 1 0,1 0 0,-1-1 0,1 0 0,0 1 0,-1-1 0,1 0 0,0 0 0,0 0 0,0-1 0,1 1 0,-1 0 0,1-1 0,-1 1 0,1-1 0,0 0 0,-1 1 0,1-1 0,1 0 0,-1 1 0,-1-7 0,1 5 0,0-1 0,0 1 0,0-1 0,1 0 0,-1 1 0,1-1 0,0 0 0,1 1 0,-1-1 0,1 0 0,0 1 0,0-1 0,0 0 0,1 1 0,-1 0 0,1-1 0,0 1 0,1 0 0,-1 0 0,1 0 0,-1 0 0,1 0 0,0 1 0,1 0 0,-1-1 0,1 1 0,-1 0 0,1 0 0,0 1 0,0-1 0,0 1 0,0 0 0,1 0 0,-1 0 0,0 1 0,1-1 0,0 1 0,-1 0 0,1 1 0,0-1 0,-1 1 0,6 0 0,-7 0 0,-1 0 0,1 0 0,-1 0 0,1 0 0,-1 0 0,1 1 0,-1 0 0,1-1 0,-1 1 0,0 0 0,1 0 0,-1 0 0,0 0 0,0 1 0,1-1 0,-1 1 0,0-1 0,-1 1 0,4 2 0,-3 0 0,1-1 0,-1 1 0,0-1 0,0 1 0,0 0 0,-1 0 0,1 0 0,-1 0 0,0 0 0,0 0 0,0 6 0,0-6 0,2 20 0,12 47 0,-13-63 0,1 1 0,1-1 0,0 0 0,0-1 0,0 1 0,1 0 0,0-1 0,12 12 0,-11-12 0,1-1 0,-1 1 0,1-2 0,1 1 0,-1-1 0,1 0 0,0-1 0,0 1 0,1-2 0,-1 1 0,1-1 0,17 4 0,-6 1-1365,-11-3-5461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3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 24575,'30'-13'0,"-16"5"0,1 3 0,1 0 0,-1 1 0,1 1 0,0 0 0,25-1 0,-2 3 0,44 5 0,-81-4 0,-1 0 0,1 0 0,-1 0 0,1 0 0,-1 0 0,1 0 0,-1 1 0,1-1 0,-1 1 0,0-1 0,1 1 0,-1 0 0,0-1 0,1 1 0,-1 0 0,0 0 0,0 0 0,1 0 0,-1 0 0,0 0 0,0 0 0,0 0 0,0 0 0,0 1 0,-1-1 0,2 3 0,-2-3 0,0 0 0,0 1 0,0-1 0,0 0 0,-1 1 0,1-1 0,0 0 0,-1 0 0,1 1 0,-1-1 0,0 0 0,1 0 0,-1 0 0,0 0 0,0 0 0,1 0 0,-1 0 0,0 0 0,0 0 0,0 0 0,0 0 0,0 0 0,-1-1 0,1 1 0,0-1 0,0 1 0,0 0 0,-1-1 0,-1 1 0,-28 12 0,0 2 0,2 1 0,0 1 0,0 1 0,2 2 0,-37 33 0,63-51 0,-1-1 0,1 0 0,0 0 0,-1 1 0,1-1 0,0 1 0,0-1 0,0 1 0,0-1 0,1 1 0,-1 0 0,0-1 0,1 1 0,-1 0 0,1 0 0,-1-1 0,1 1 0,0 0 0,0 0 0,0 0 0,0-1 0,0 1 0,0 0 0,0 0 0,1 0 0,-1-1 0,1 1 0,-1 0 0,1 0 0,0-1 0,-1 1 0,1-1 0,0 1 0,0-1 0,0 1 0,1-1 0,-1 1 0,0-1 0,0 0 0,1 1 0,-1-1 0,1 0 0,2 1 0,2 3 0,0-1 0,0-1 0,0 1 0,1-1 0,-1 0 0,1 0 0,0-1 0,0 0 0,12 2 0,-12-3-56,179 9-1253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5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 24575,'-1'3'0,"0"0"0,0 0 0,-1 0 0,1-1 0,-1 1 0,0 0 0,0 0 0,0-1 0,0 1 0,0-1 0,-4 4 0,-11 14 0,4 5 0,-14 46 0,18-41 0,1 0 0,2 0 0,0 1 0,3 0 0,0 0 0,2 34 0,1-49 0,0-11 0,0-1 0,0 1 0,0-1 0,0 1 0,1-1 0,-1 1 0,3 5 0,-2-9 0,-1 1 0,1-1 0,0 0 0,0 1 0,0-1 0,0 0 0,0 0 0,0 0 0,0 0 0,1 0 0,-1 0 0,0 0 0,0 0 0,1-1 0,-1 1 0,1 0 0,-1-1 0,0 1 0,1-1 0,-1 0 0,1 1 0,-1-1 0,1 0 0,-1 0 0,1 0 0,2 0 0,0 0 14,1 0-1,-1 0 0,1 0 0,-1 0 1,1-1-1,-1 0 0,0 0 1,6-2-1,-8 2-75,-1 0 0,1 1 0,-1-1 0,0 0 1,1-1-1,-1 1 0,0 0 0,1 0 0,-1-1 0,0 1 0,0 0 0,0-1 1,0 1-1,0-1 0,-1 1 0,1-1 0,0 0 0,-1 1 0,1-1 0,-1 0 1,1 1-1,-1-1 0,0-3 0,1-5-6764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8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24575,'1'-5'0,"-1"0"0,1-1 0,1 1 0,-1 0 0,1 0 0,0 0 0,0 0 0,0 0 0,1 1 0,-1-1 0,6-5 0,40-48 0,-39 48 0,24-25 0,2 2 0,1 1 0,42-27 0,-58 48 0,0 1 0,0 1 0,1 0 0,0 2 0,1 0 0,43-7 0,-49 11 0,0 1 0,0 1 0,18-1 0,-30 2 0,0 1 0,0-1 0,0 0 0,1 1 0,-1 0 0,0 0 0,0 0 0,0 1 0,0-1 0,0 1 0,-1 0 0,1 0 0,0 0 0,-1 1 0,0-1 0,1 1 0,2 3 0,18 26 0,-1 1 0,18 36 0,26 37 0,14-20 0,-78-81 0,1 1 0,0-1 0,0 0 0,1 0 0,-1-1 0,1 1 0,0-1 0,0 0 0,0 0 0,1 0 0,-1-1 0,1 0 0,0 0 0,0 0 0,0-1 0,0 0 0,1 0 0,-1-1 0,0 1 0,1-1 0,-1-1 0,1 1 0,-1-1 0,1 0 0,-1-1 0,1 0 0,9-2 0,36-9 0,95-37 0,-73 22 0,-48 15 16,0 0-1,-1-1 1,-1-2-1,35-26 1,18-11-1459,-55 39-5383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24575,'9'0'0,"1"0"0,-1 1 0,1 0 0,-1 0 0,1 1 0,15 6 0,-8-4-5,1-1 1,-1 0-1,1-1 0,0-1 0,0-1 0,28-3 1,10 1-1328,-44 2-5494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9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436 1 24575,'-4'0'0,"1"0"0,-1 1 0,0 0 0,1 0 0,-1 0 0,1 1 0,-1-1 0,1 1 0,0 0 0,0 0 0,-1 0 0,-3 4 0,-39 37 0,20-18 0,11-11 0,-84 66 0,79-66 0,7-4 0,-1 0 0,-27 13 0,16-9 0,19-10 0,0 0 0,0-1 0,0 0 0,-1 0 0,1 0 0,-11 2 0,16-5 0,0 0 0,0 1 0,0-1 0,0 0 0,0 0 0,0 0 0,0-1 0,0 1 0,0 0 0,0 0 0,0-1 0,0 1 0,0 0 0,0-1 0,0 1 0,0-1 0,0 1 0,0-1 0,-1 0 0,1-1 0,0 0 0,-1 1 0,1-1 0,0 0 0,0 0 0,1 1 0,-1-1 0,0 0 0,1 0 0,-1 0 0,1 0 0,-1 0 0,1-4 0,-1 2 0,1-1 0,-1 1 0,1-1 0,0 1 0,0-1 0,1 0 0,0 1 0,0 0 0,0-1 0,0 1 0,0-1 0,1 1 0,0 0 0,3-5 0,-2 4 0,1 1 0,0 0 0,0 0 0,0 0 0,0 0 0,1 1 0,0 0 0,-1 0 0,1 0 0,0 0 0,6-2 0,1 0 0,-8 3 0,1 0 0,-1 0 0,1 0 0,0 0 0,-1 1 0,1 0 0,8-1 0,-11 2 0,-1 0 0,1 0 0,0 1 0,-1-1 0,1 1 0,-1-1 0,1 1 0,-1-1 0,1 1 0,-1 0 0,1 0 0,-1 0 0,0 0 0,1 0 0,-1 0 0,0 0 0,0 1 0,0-1 0,0 0 0,0 1 0,0-1 0,0 0 0,-1 1 0,1-1 0,0 1 0,-1-1 0,1 1 0,0 1 0,6 17 0,0-5 0,-2 1 0,7 28 0,16 114 0,-5-90-1365,-19-57-5461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24575,'-24'36'0,"-11"17"0,7-10 0,27-43 0,1 0 0,0 1 0,-1-1 0,1 1 0,0-1 0,-1 0 0,1 1 0,0-1 0,0 1 0,0-1 0,-1 1 0,1-1 0,0 0 0,0 1 0,0-1 0,0 1 0,0-1 0,0 1 0,0-1 0,0 1 0,0-1 0,0 1 0,0-1 0,0 1 0,0-1 0,0 1 0,0-1 0,1 1 0,-1-1 0,0 0 0,0 1 0,1 0 0,15-2 0,26-16 0,-38 15 0,34-18 0,-28 14 0,-1 1 0,1 0 0,0 0 0,0 1 0,0 0 0,0 1 0,1 0 0,0 0 0,-1 1 0,1 1 0,12-1 0,-22 3 0,1-1 0,-1 0 0,0 1 0,1 0 0,-1-1 0,0 1 0,1 0 0,-1-1 0,0 1 0,0 0 0,0 0 0,0 0 0,0 0 0,0 0 0,0 0 0,0 0 0,0 1 0,0-1 0,-1 0 0,1 0 0,-1 1 0,1-1 0,-1 0 0,1 1 0,-1-1 0,1 1 0,-1-1 0,0 1 0,0-1 0,0 3 0,-1 54 0,0-41 0,2 15-70,0-25-38,-1 0 0,1 0 0,-1 0 0,0 0 0,-1 1 1,0-1-1,0 0 0,0-1 0,-1 1 0,0 0 0,-4 9 0,-1-7-6718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1 24575,'-8'1'0,"1"0"0,0 1 0,1 0 0,-1 1 0,0 0 0,1 0 0,-1 0 0,-9 7 0,-9 4 0,14-8 0,1 0 0,0 0 0,1 1 0,-1 0 0,1 1 0,1 0 0,0 0 0,0 1 0,0 0 0,1 0 0,0 1 0,-8 17 0,11-20 0,1 1 0,0 0 0,0 0 0,1 1 0,0-1 0,-1 15 0,2-18 0,1 0 0,0-1 0,0 1 0,0-1 0,1 1 0,-1-1 0,1 1 0,0-1 0,0 1 0,1-1 0,-1 0 0,1 1 0,0-1 0,4 5 0,-4-6 0,1 0 0,0 0 0,1-1 0,-1 1 0,0-1 0,1 0 0,-1 0 0,1 0 0,0 0 0,0-1 0,0 1 0,0-1 0,0 0 0,0 0 0,0 0 0,0-1 0,0 0 0,0 1 0,0-2 0,1 1 0,-1 0 0,0-1 0,0 0 0,0 1 0,0-2 0,0 1 0,7-4 0,17-5-1365,-20 7-5461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1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24575,'10'1'0,"1"0"0,-1 2 0,0-1 0,1 1 0,-1 1 0,17 8 0,13 4 0,17 8 0,-39-15 0,36 11 0,71 19-1365,-116-37-5461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4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24575,'-1'2'0,"1"-1"0,0 1 0,-1 0 0,0-1 0,1 1 0,-1-1 0,0 1 0,0-1 0,1 1 0,-1-1 0,0 0 0,0 0 0,-1 1 0,1-1 0,0 0 0,-3 2 0,-27 18 0,20-14 0,-4 3 0,-43 34 0,52-38 0,1 0 0,0 1 0,0 0 0,0 0 0,1 0 0,0 0 0,0 1 0,1-1 0,0 1 0,0 0 0,1 0 0,0 0 0,1 0 0,-1 0 0,1 0 0,1 1 0,0-1 0,0 0 0,1 1 0,0-1 0,0 0 0,5 16 0,-5-22 0,0 1 0,1-1 0,-1 0 0,1 1 0,0-1 0,-1 0 0,1 0 0,0 0 0,0 0 0,1-1 0,-1 1 0,0 0 0,0-1 0,1 0 0,-1 1 0,1-1 0,-1 0 0,1 0 0,3 0 0,9 3 0,-1-1 0,22 1 0,-18-1 0,44 0 0,-49-3 0,0 0 0,0 1 0,0 0 0,0 1 0,20 6 0,-28-6-119,-4-1 46,1-1-1,0 1 1,-1 0 0,1-1-1,-1 1 1,1-1 0,0 1 0,-1-1-1,1 0 1,0 0 0,0 0-1,-1 0 1,1 0 0,0 0 0,0 0-1,2-1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5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24575,'378'0'-1365,"-364"0"-5461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2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24575,'59'64'0,"69"98"0,-41-48 0,165 232 0,-226-304 0,31 72 0,-45-85 0,2 0 0,1-1 0,1-1 0,1 0 0,1-1 0,29 31 0,-37-48 0,0 0 0,0 0 0,0-2 0,1 1 0,0-1 0,0-1 0,1 0 0,0 0 0,14 4 0,20 7 0,-2 2 0,1 3 0,66 43 0,-85-45 0,0 1 0,28 31 0,24 19 0,-72-67-105,0 1 0,-1-1 0,1 1 0,-1 0 0,0 1 0,0-1 0,0 1 0,-1 0 0,0 0 0,0 0 0,-1 1 0,5 10 0,-2 5-6721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7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1519 24575,'113'-112'0,"132"-138"0,-221 221 0,-2 0 0,18-33 0,-6 19 0,-26 34 0,-1 0 0,1-1 0,8-15 0,76-156 0,115-201 0,-67 154 0,-120 196 0,-14 21 0,1 0 0,0 0 0,0 1 0,1 0 0,1 1 0,0-1 0,13-10 0,-4 7-1365,-2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08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 2 24575,'-18'0'0,"-1"-1"0,0 0 0,0 2 0,0 0 0,0 2 0,0 0 0,1 1 0,-1 1 0,-17 6 0,-66 43 0,15-8 0,47-25 0,-52 36 0,52-30 0,-43 21 0,63-37 0,1 1 0,0 1 0,1 0 0,0 2 0,1 0 0,1 0 0,-15 20 0,18-21 0,2-4 0,1 1 0,1 0 0,0 1 0,0-1 0,1 2 0,-9 18 0,9-13 0,1-1 0,0 1 0,2 1 0,0-1 0,1 1 0,-3 37 0,7-50 0,0 0 0,0 0 0,0 0 0,1-1 0,0 1 0,0 0 0,1-1 0,0 1 0,0-1 0,0 1 0,0-1 0,1 0 0,0 0 0,0 0 0,1 0 0,-1-1 0,1 1 0,0-1 0,0 0 0,0 0 0,1 0 0,-1-1 0,1 1 0,0-1 0,0 0 0,0-1 0,7 3 0,70 34 0,-58-26 0,0-1 0,0-1 0,2-1 0,-1-2 0,1 0 0,0-2 0,30 4 0,39-5 0,141-11 0,-231 6-114,-1 0 1,0-1-1,1 0 0,-1 0 0,0 0 1,0 0-1,0-1 0,0 0 0,0 0 1,0 0-1,4-3 0,8-10-6712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2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24575,'59'64'0,"69"98"0,-41-48 0,165 232 0,-226-304 0,31 72 0,-45-85 0,2 0 0,1-1 0,1-1 0,1 0 0,1-1 0,29 31 0,-37-48 0,0 0 0,0 0 0,0-2 0,1 1 0,0-1 0,0-1 0,1 0 0,0 0 0,14 4 0,20 7 0,-2 2 0,1 3 0,66 43 0,-85-45 0,0 1 0,28 31 0,24 19 0,-72-67-105,0 1 0,-1-1 0,1 1 0,-1 0 0,0 1 0,0-1 0,0 1 0,-1 0 0,0 0 0,0 0 0,-1 1 0,5 10 0,-2 5-6721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0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1 469 24575,'7'-1'0,"0"1"0,0-1 0,0-1 0,-1 1 0,1-1 0,0 0 0,-1-1 0,9-4 0,52-32 0,-11 4 0,-12 16-31,1 2-1,70-16 1,-49 14-1095,-35 11 880,-21 6 246,1 0 1,-1-1-1,0-1 0,17-8 1,5-5 39,1 2 0,1 1 0,58-17 0,108-12 238,-44 11-176,-66 2-102,-66 21 0,1 0 0,47-9 0,-57 16-1,304-34 156,-39 35 605,-144 2-750,-119 0-10,0 0 0,0 1 0,0 1 0,-1 1 0,1 0 0,-1 1 0,0 1 0,0 0 0,0 1 0,-1 1 0,15 10 0,21 5 0,-42-20 0,0 1 0,1 0 0,-1 0 0,-1 1 0,1 0 0,-1 1 0,11 9 0,-1 0 0,1 0 0,0-2 0,1 0 0,1-1 0,39 17 0,-32-16 0,0 1 0,39 27 0,-37-19 0,0-1 0,2-1 0,0-2 0,44 17 0,-50-24 0,-7-5 0,-1 1 0,0 0 0,0 2 0,-1 0 0,0 1 0,-1 1 0,24 19 0,-26-18 0,0-1 0,1-1 0,0 0 0,30 13 0,-25-13 0,0 1 0,29 21 0,51 41 0,-62-47 0,-2 1 0,65 62 0,-76-58 0,-1 0 0,20 35 0,0 1 0,150 185 0,-175-226 0,-8-10 0,0-1 0,1 0 0,1-1 0,20 18 0,-13-13 0,-1 0 0,-1 1 0,0 1 0,-2 1 0,16 27 0,12 14 0,-43-61 0,29 37 0,-3 1 0,45 85 0,-61-103 0,1-1 0,1-1 0,16 19 0,11 18 0,-15-22 0,1 0 0,33 31 0,-47-52 0,73 92 0,-57-68 0,2-2 0,40 40 0,118 108 0,-181-177 0,-1 1 0,0-1 0,-1 1 0,0 1 0,0-1 0,4 11 0,-4-9 0,0-1 0,0 1 0,1-1 0,10 12 0,36 30 0,-35-36 0,-1 0 0,23 28 0,-29-31 0,1 0 0,0-1 0,1-1 0,0 0 0,0-1 0,22 13 0,-15-10 0,-1 0 0,23 21 0,11 11 0,84 57 0,-83-62 0,-29-20 0,0-2 0,1-1 0,38 19 0,91 41 0,-101-47 0,2-2 0,108 36 0,-142-57 0,1 1 0,-1 1 0,0 0 0,39 24 0,-38-20 0,1 0 0,0-1 0,39 12 0,79 16 0,-41-13 0,-78-20 0,-2-1 0,-1 1 0,0 1 0,30 15 0,-4-1 0,2-2 0,1-2 0,0-2 0,79 15 0,-51-13 0,-69-16 0,17 5 0,1 0 0,-1 1 0,45 22 0,-30-13 0,0-1 0,0-1 0,49 8 0,48 17 0,43 21 0,-135-42 0,10 4 0,62 17 0,-40-21 0,-40-10 0,0 1 0,60 23 0,-37-6 0,2-3 0,80 20 0,-54-21 0,65 13 0,-127-29 0,-1 1 0,0 1 0,24 11 0,-18-7 0,35 10 0,-40-15 0,116 25 0,27 0 0,-93-19 0,54 6 0,-111-16 0,-1 0 0,0 1 0,0 0 0,-1 2 0,17 7 0,-13-5 0,1-1 0,34 8 0,-8-7 0,26 5 0,95 5 0,-135-15 0,53 11 0,8 1 0,6 1 0,6 1 0,-85-14 0,-1 1 0,0 1 0,0 1 0,24 10 0,-23-8 0,-1-1 0,1-1 0,0-1 0,23 3 0,26-4 0,-36-2 0,55 8 0,93 18 0,-102-17 0,-54-7 0,98 19 0,-72-11 0,-33-9 0,0 2 0,0 0 0,-1 1 0,22 11 0,-12-6 0,-1 0 0,46 10 0,-34-10 0,69 13 0,-75-19 0,-2 2 0,1 1 0,51 21 0,0 24 0,-34-33 0,0-2 0,2-2 0,0-2 0,69 10 0,-53-9-1365,-40-8-5461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14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24575,'2'5'0,"-1"0"0,0 0 0,1 0 0,0-1 0,0 1 0,0-1 0,0 1 0,1-1 0,0 0 0,0 0 0,0 0 0,0 0 0,1-1 0,0 1 0,4 2 0,14 18 0,1 5 0,-11-13 0,1 0 0,0 0 0,26 22 0,-35-35 0,1 1 0,-1 0 0,0 0 0,0 0 0,-1 1 0,1 0 0,-1-1 0,0 1 0,0 0 0,-1 0 0,1 1 0,1 5 0,-4-9 0,1 1 0,-1-1 0,1 1 0,-1 0 0,0-1 0,0 1 0,0 0 0,0-1 0,0 1 0,-1 0 0,0-1 0,1 1 0,-1-1 0,0 1 0,0-1 0,0 1 0,0-1 0,-1 0 0,1 1 0,0-1 0,-1 0 0,0 0 0,0 0 0,1 0 0,-1-1 0,0 1 0,0 0 0,-4 2 0,-12 6 22,0-1 0,0-1 0,-39 13 0,-3 1-1475,38-13-5373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8:2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0 367 24575,'1'-5'0,"-1"0"0,1-1 0,1 1 0,-1 0 0,1 0 0,0 0 0,0 0 0,0 0 0,1 1 0,-1-1 0,6-5 0,40-48 0,-39 48 0,24-25 0,2 2 0,1 1 0,42-27 0,-58 48 0,0 1 0,0 1 0,1 0 0,0 2 0,1 0 0,43-7 0,-49 11 0,0 1 0,0 1 0,18-1 0,-30 2 0,0 1 0,0-1 0,0 0 0,1 1 0,-1 0 0,0 0 0,0 0 0,0 1 0,0-1 0,0 1 0,-1 0 0,1 0 0,0 0 0,-1 1 0,0-1 0,1 1 0,2 3 0,18 26 0,-1 1 0,18 36 0,26 37 0,14-20 0,-78-81 0,1 1 0,0-1 0,0 0 0,1 0 0,-1-1 0,1 1 0,0-1 0,0 0 0,0 0 0,1 0 0,-1-1 0,1 0 0,0 0 0,0 0 0,0-1 0,0 0 0,1 0 0,-1-1 0,0 1 0,1-1 0,-1-1 0,1 1 0,-1-1 0,1 0 0,-1-1 0,1 0 0,9-2 0,36-9 0,95-37 0,-73 22 0,-48 15 16,0 0-1,-1-1 1,-1-2-1,35-26 1,18-11-1459,-55 39-5383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7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520 0 24575,'-11'53'0,"10"-41"0,0 1 0,-1-1 0,-1 1 0,0-1 0,0 0 0,-1 0 0,-1 0 0,0-1 0,-1 1 0,0-1 0,-14 19 0,4-14 0,-1 0 0,-36 27 0,41-34 0,-1 0 0,1-1 0,-2 1 0,1-2 0,-1 0 0,0-1 0,-1 0 0,0-1 0,1-1 0,-1 0 0,-1-1 0,1-1 0,0 0 0,-1-2 0,1 1 0,-18-3 0,28 1 0,-1 0 0,1-1 0,0 0 0,0 0 0,0 0 0,0 0 0,0-1 0,1 0 0,-1 0 0,1 0 0,-1-1 0,1 0 0,0 1 0,1-1 0,-1-1 0,1 1 0,0 0 0,0-1 0,0 0 0,0 1 0,1-1 0,0 0 0,0-1 0,0 1 0,1 0 0,-1 0 0,0-8 0,2 4 0,-1 1 0,1 0 0,0 0 0,4-16 0,-3 20 0,0 1 0,0 0 0,0-1 0,1 1 0,0 0 0,0 0 0,0 0 0,0 0 0,0 0 0,0 1 0,1-1 0,-1 1 0,6-4 0,-1 0 0,1 0 0,0 1 0,0 0 0,0 0 0,0 1 0,1 0 0,0 1 0,0-1 0,0 2 0,0-1 0,1 2 0,-1-1 0,0 1 0,1 0 0,-1 1 0,16 1 0,-22 0 0,0 0 0,-1 0 0,1 0 0,0 1 0,0-1 0,-1 1 0,1 0 0,-1-1 0,0 1 0,1 0 0,-1 0 0,0 1 0,0-1 0,0 0 0,0 1 0,-1-1 0,3 4 0,2 7 0,0 0 0,7 20 0,2 5 0,8 11 0,-15-29 0,2-1 0,14 24 0,-2 0 0,-19-36 0,0 0 0,1 0 0,-1-1 0,1 1 0,1-1 0,-1 1 0,1-1 0,7 6 0,-8-10-91,1 0 0,-1 0 0,1-1 0,0 0 0,-1 0 0,1 0 0,0 0 0,0-1 0,0 0 0,0 0 0,0 0 0,0-1 0,0 1 0,7-3 0,0 0-6735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1 131 24575,'2'-3'0,"0"-1"0,0 1 0,0 0 0,1 0 0,0 1 0,0-1 0,0 0 0,0 1 0,0 0 0,6-4 0,-3 2 0,101-77 0,-82 70 0,-20 15 0,-10 10 0,-2 2 0,1 0 0,0 1 0,1 0 0,0 0 0,2 0 0,-2 18 0,-5 3 0,7-31 0,1 1 0,0 0 0,1 0 0,-2 15 0,2-3 0,0-13 0,0 0 0,1 0 0,0-1 0,0 1 0,0 0 0,1 0 0,0-1 0,1 1 0,2 10 0,-3-17-13,0 1 0,-1-1 1,1 0-1,-1 0 0,1 1 0,0-1 0,-1 0 0,1 0 0,-1 0 0,1 0 0,0 0 0,-1 0 0,1 0 1,-1 0-1,1 0 0,0 0 0,-1 0 0,1 0 0,0-1 0,-1 1 0,1 0 0,-1 0 0,1-1 0,-1 1 1,1 0-1,-1-1 0,1 1 0,-1-1 0,1 1 0,-1 0 0,1-2 0,2 0-939,6-3-5874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8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24575,'-2'0'0,"0"0"0,1 0 0,-1 1 0,0-1 0,1 1 0,-1 0 0,1-1 0,-1 1 0,1 0 0,0 0 0,-1 0 0,1 0 0,0 0 0,-1 0 0,1 1 0,-1 1 0,-21 27 0,11-12 0,-2 2 0,1 1 0,0 0 0,-12 30 0,24-48 0,-1 1 0,1-1 0,-1 1 0,1-1 0,1 1 0,-1 0 0,0-1 0,1 1 0,0 0 0,0-1 0,0 5 0,0-7 0,0 1 0,1 0 0,-1-1 0,1 1 0,-1-1 0,1 1 0,0-1 0,0 0 0,0 1 0,0-1 0,-1 0 0,2 1 0,-1-1 0,0 0 0,0 0 0,0 0 0,0 0 0,1 0 0,-1 0 0,1 0 0,-1-1 0,0 1 0,1 0 0,-1-1 0,1 1 0,3 0 0,22 5-273,0 0 0,0-2 0,0-1 0,33-1 0,-53-2-6553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19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24575,'12'0'0,"50"0"0,62 8 0,-101-6-1365,-14-1-5461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2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448 0 24575,'-25'47'0,"-2"-1"0,-1-2 0,-54 64 0,-28 10 0,104-113 0,1 0 0,-1-1 0,0 1 0,0-1 0,0-1 0,0 1 0,-1-1 0,0 0 0,1-1 0,-1 1 0,0-1 0,-13 2 0,17-4 0,0 0 0,0 0 0,1 0 0,-1 0 0,0 0 0,0-1 0,0 1 0,0-1 0,1 1 0,-1-1 0,0 0 0,0 0 0,1-1 0,-1 1 0,1 0 0,-1-1 0,1 0 0,0 1 0,-1-1 0,1 0 0,0 0 0,0 0 0,0-1 0,1 1 0,-1 0 0,1-1 0,-1 1 0,1-1 0,0 0 0,-1 1 0,1-1 0,1 0 0,-1 1 0,-1-7 0,1 5 0,0-1 0,0 1 0,0-1 0,1 0 0,-1 1 0,1-1 0,0 0 0,1 1 0,-1-1 0,1 0 0,0 1 0,0-1 0,0 0 0,1 1 0,-1 0 0,1-1 0,0 1 0,1 0 0,-1 0 0,1 0 0,-1 0 0,1 0 0,0 1 0,1 0 0,-1-1 0,1 1 0,-1 0 0,1 0 0,0 1 0,0-1 0,0 1 0,0 0 0,1 0 0,-1 0 0,0 1 0,1-1 0,0 1 0,-1 0 0,1 1 0,0-1 0,-1 1 0,6 0 0,-7 0 0,-1 0 0,1 0 0,-1 0 0,1 0 0,-1 0 0,1 1 0,-1 0 0,1-1 0,-1 1 0,0 0 0,1 0 0,-1 0 0,0 0 0,0 1 0,1-1 0,-1 1 0,0-1 0,-1 1 0,4 2 0,-3 0 0,1-1 0,-1 1 0,0-1 0,0 1 0,0 0 0,-1 0 0,1 0 0,-1 0 0,0 0 0,0 0 0,0 6 0,0-6 0,2 20 0,12 47 0,-13-63 0,1 1 0,1-1 0,0 0 0,0-1 0,0 1 0,1 0 0,0-1 0,12 12 0,-11-12 0,1-1 0,-1 1 0,1-2 0,1 1 0,-1-1 0,1 0 0,0-1 0,0 1 0,1-2 0,-1 1 0,1-1 0,17 4 0,-6 1-1365,-11-3-5461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3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46 24575,'30'-13'0,"-16"5"0,1 3 0,1 0 0,-1 1 0,1 1 0,0 0 0,25-1 0,-2 3 0,44 5 0,-81-4 0,-1 0 0,1 0 0,-1 0 0,1 0 0,-1 0 0,1 0 0,-1 1 0,1-1 0,-1 1 0,0-1 0,1 1 0,-1 0 0,0-1 0,1 1 0,-1 0 0,0 0 0,0 0 0,1 0 0,-1 0 0,0 0 0,0 0 0,0 0 0,0 0 0,0 1 0,-1-1 0,2 3 0,-2-3 0,0 0 0,0 1 0,0-1 0,0 0 0,-1 1 0,1-1 0,0 0 0,-1 0 0,1 1 0,-1-1 0,0 0 0,1 0 0,-1 0 0,0 0 0,0 0 0,1 0 0,-1 0 0,0 0 0,0 0 0,0 0 0,0 0 0,0 0 0,-1-1 0,1 1 0,0-1 0,0 1 0,0 0 0,-1-1 0,-1 1 0,-28 12 0,0 2 0,2 1 0,0 1 0,0 1 0,2 2 0,-37 33 0,63-51 0,-1-1 0,1 0 0,0 0 0,-1 1 0,1-1 0,0 1 0,0-1 0,0 1 0,0-1 0,1 1 0,-1 0 0,0-1 0,1 1 0,-1 0 0,1 0 0,-1-1 0,1 1 0,0 0 0,0 0 0,0 0 0,0-1 0,0 1 0,0 0 0,0 0 0,1 0 0,-1-1 0,1 1 0,-1 0 0,1 0 0,0-1 0,-1 1 0,1-1 0,0 1 0,0-1 0,0 1 0,1-1 0,-1 1 0,0-1 0,0 0 0,1 1 0,-1-1 0,1 0 0,2 1 0,2 3 0,0-1 0,0-1 0,0 1 0,1-1 0,-1 0 0,1 0 0,0-1 0,0 0 0,12 2 0,-12-3-56,179 9-1253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5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 1 24575,'-1'3'0,"0"0"0,0 0 0,-1 0 0,1-1 0,-1 1 0,0 0 0,0 0 0,0-1 0,0 1 0,0-1 0,-4 4 0,-11 14 0,4 5 0,-14 46 0,18-41 0,1 0 0,2 0 0,0 1 0,3 0 0,0 0 0,2 34 0,1-49 0,0-11 0,0-1 0,0 1 0,0-1 0,0 1 0,1-1 0,-1 1 0,3 5 0,-2-9 0,-1 1 0,1-1 0,0 0 0,0 1 0,0-1 0,0 0 0,0 0 0,0 0 0,0 0 0,1 0 0,-1 0 0,0 0 0,0 0 0,1-1 0,-1 1 0,1 0 0,-1-1 0,0 1 0,1-1 0,-1 0 0,1 1 0,-1-1 0,1 0 0,-1 0 0,1 0 0,2 0 0,0 0 14,1 0-1,-1 0 0,1 0 0,-1 0 1,1-1-1,-1 0 0,0 0 1,6-2-1,-8 2-75,-1 0 0,1 1 0,-1-1 0,0 0 1,1-1-1,-1 1 0,0 0 0,1 0 0,-1-1 0,0 1 0,0 0 0,0-1 1,0 1-1,0-1 0,-1 1 0,1-1 0,0 0 0,-1 1 0,1-1 0,-1 0 1,1 1-1,-1-1 0,0-3 0,1-5-6764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1:27.9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1519 24575,'113'-112'0,"132"-138"0,-221 221 0,-2 0 0,18-33 0,-6 19 0,-26 34 0,-1 0 0,1-1 0,8-15 0,76-156 0,115-201 0,-67 154 0,-120 196 0,-14 21 0,1 0 0,0 0 0,0 1 0,1 0 0,1 1 0,0-1 0,13-10 0,-4 7-1365,-2 0-5461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6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24575,'9'0'0,"1"0"0,-1 1 0,1 0 0,-1 0 0,1 1 0,15 6 0,-8-4-5,1-1 1,-1 0-1,1-1 0,0-1 0,0-1 0,28-3 1,10 1-1328,-44 2-5494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29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436 1 24575,'-4'0'0,"1"0"0,-1 1 0,0 0 0,1 0 0,-1 0 0,1 1 0,-1-1 0,1 1 0,0 0 0,0 0 0,-1 0 0,-3 4 0,-39 37 0,20-18 0,11-11 0,-84 66 0,79-66 0,7-4 0,-1 0 0,-27 13 0,16-9 0,19-10 0,0 0 0,0-1 0,0 0 0,-1 0 0,1 0 0,-11 2 0,16-5 0,0 0 0,0 1 0,0-1 0,0 0 0,0 0 0,0 0 0,0-1 0,0 1 0,0 0 0,0 0 0,0-1 0,0 1 0,0 0 0,0-1 0,0 1 0,0-1 0,0 1 0,0-1 0,-1 0 0,1-1 0,0 0 0,-1 1 0,1-1 0,0 0 0,0 0 0,1 1 0,-1-1 0,0 0 0,1 0 0,-1 0 0,1 0 0,-1 0 0,1-4 0,-1 2 0,1-1 0,-1 1 0,1-1 0,0 1 0,0-1 0,1 0 0,0 1 0,0 0 0,0-1 0,0 1 0,0-1 0,1 1 0,0 0 0,3-5 0,-2 4 0,1 1 0,0 0 0,0 0 0,0 0 0,0 0 0,1 1 0,0 0 0,-1 0 0,1 0 0,0 0 0,6-2 0,1 0 0,-8 3 0,1 0 0,-1 0 0,1 0 0,0 0 0,-1 1 0,1 0 0,8-1 0,-11 2 0,-1 0 0,1 0 0,0 1 0,-1-1 0,1 1 0,-1-1 0,1 1 0,-1-1 0,1 1 0,-1 0 0,1 0 0,-1 0 0,0 0 0,1 0 0,-1 0 0,0 0 0,0 1 0,0-1 0,0 0 0,0 1 0,0-1 0,0 0 0,-1 1 0,1-1 0,0 1 0,-1-1 0,1 1 0,0 1 0,6 17 0,0-5 0,-2 1 0,7 28 0,16 114 0,-5-90-1365,-19-57-5461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2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24575,'-24'36'0,"-11"17"0,7-10 0,27-43 0,1 0 0,0 1 0,-1-1 0,1 1 0,0-1 0,-1 0 0,1 1 0,0-1 0,0 1 0,0-1 0,-1 1 0,1-1 0,0 0 0,0 1 0,0-1 0,0 1 0,0-1 0,0 1 0,0-1 0,0 1 0,0-1 0,0 1 0,0-1 0,0 1 0,0-1 0,0 1 0,0-1 0,1 1 0,-1-1 0,0 0 0,0 1 0,1 0 0,15-2 0,26-16 0,-38 15 0,34-18 0,-28 14 0,-1 1 0,1 0 0,0 0 0,0 1 0,0 0 0,0 1 0,1 0 0,0 0 0,-1 1 0,1 1 0,12-1 0,-22 3 0,1-1 0,-1 0 0,0 1 0,1 0 0,-1-1 0,0 1 0,1 0 0,-1-1 0,0 1 0,0 0 0,0 0 0,0 0 0,0 0 0,0 0 0,0 0 0,0 0 0,0 1 0,0-1 0,-1 0 0,1 0 0,-1 1 0,1-1 0,-1 0 0,1 1 0,-1-1 0,1 1 0,-1-1 0,0 1 0,0-1 0,0 3 0,-1 54 0,0-41 0,2 15-70,0-25-38,-1 0 0,1 0 0,-1 0 0,0 0 0,-1 1 1,0-1-1,0 0 0,0-1 0,-1 1 0,0 0 0,-4 9 0,-1-7-6718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0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1 24575,'-8'1'0,"1"0"0,0 1 0,1 0 0,-1 1 0,0 0 0,1 0 0,-1 0 0,-9 7 0,-9 4 0,14-8 0,1 0 0,0 0 0,1 1 0,-1 0 0,1 1 0,1 0 0,0 0 0,0 1 0,0 0 0,1 0 0,0 1 0,-8 17 0,11-20 0,1 1 0,0 0 0,0 0 0,1 1 0,0-1 0,-1 15 0,2-18 0,1 0 0,0-1 0,0 1 0,0-1 0,1 1 0,-1-1 0,1 1 0,0-1 0,0 1 0,1-1 0,-1 0 0,1 1 0,0-1 0,4 5 0,-4-6 0,1 0 0,0 0 0,1-1 0,-1 1 0,0-1 0,1 0 0,-1 0 0,1 0 0,0 0 0,0-1 0,0 1 0,0-1 0,0 0 0,0 0 0,0 0 0,0-1 0,0 0 0,0 1 0,0-2 0,1 1 0,-1 0 0,0-1 0,0 0 0,0 1 0,0-2 0,0 1 0,7-4 0,17-5-1365,-20 7-5461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0:31.3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24575,'10'1'0,"1"0"0,-1 2 0,0-1 0,1 1 0,-1 1 0,17 8 0,13 4 0,17 8 0,-39-15 0,36 11 0,71 19-1365,-116-37-5461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4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0 24575,'-1'2'0,"1"-1"0,0 1 0,-1 0 0,0-1 0,1 1 0,-1-1 0,0 1 0,0-1 0,1 1 0,-1-1 0,0 0 0,0 0 0,-1 1 0,1-1 0,0 0 0,-3 2 0,-27 18 0,20-14 0,-4 3 0,-43 34 0,52-38 0,1 0 0,0 1 0,0 0 0,0 0 0,1 0 0,0 0 0,0 1 0,1-1 0,0 1 0,0 0 0,1 0 0,0 0 0,1 0 0,-1 0 0,1 0 0,1 1 0,0-1 0,0 0 0,1 1 0,0-1 0,0 0 0,5 16 0,-5-22 0,0 1 0,1-1 0,-1 0 0,1 1 0,0-1 0,-1 0 0,1 0 0,0 0 0,0 0 0,1-1 0,-1 1 0,0 0 0,0-1 0,1 0 0,-1 1 0,1-1 0,-1 0 0,1 0 0,3 0 0,9 3 0,-1-1 0,22 1 0,-18-1 0,44 0 0,-49-3 0,0 0 0,0 1 0,0 0 0,0 1 0,20 6 0,-28-6-119,-4-1 46,1-1-1,0 1 1,-1 0 0,1-1-1,-1 1 1,1-1 0,0 1 0,-1-1-1,1 0 1,0 0 0,0 0-1,-1 0 1,1 0 0,0 0 0,0 0-1,2-1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53:05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24575,'378'0'-1365,"-364"0"-5461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2:45:08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 2 24575,'-18'0'0,"-1"-1"0,0 0 0,0 2 0,0 0 0,0 2 0,0 0 0,1 1 0,-1 1 0,-17 6 0,-66 43 0,15-8 0,47-25 0,-52 36 0,52-30 0,-43 21 0,63-37 0,1 1 0,0 1 0,1 0 0,0 2 0,1 0 0,1 0 0,-15 20 0,18-21 0,2-4 0,1 1 0,1 0 0,0 1 0,0-1 0,1 2 0,-9 18 0,9-13 0,1-1 0,0 1 0,2 1 0,0-1 0,1 1 0,-3 37 0,7-50 0,0 0 0,0 0 0,0 0 0,1-1 0,0 1 0,0 0 0,1-1 0,0 1 0,0-1 0,0 1 0,0-1 0,1 0 0,0 0 0,0 0 0,1 0 0,-1-1 0,1 1 0,0-1 0,0 0 0,0 0 0,1 0 0,-1-1 0,1 1 0,0-1 0,0 0 0,0-1 0,7 3 0,70 34 0,-58-26 0,0-1 0,0-1 0,2-1 0,-1-2 0,1 0 0,0-2 0,30 4 0,39-5 0,141-11 0,-231 6-114,-1 0 1,0-1-1,1 0 0,-1 0 0,0 0 1,0 0-1,0-1 0,0 0 0,0 0 1,0 0-1,4-3 0,8-10-6712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0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49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7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79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5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7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8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9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3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8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0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3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19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5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94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4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1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9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47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50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8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05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23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32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3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54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2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0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0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74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24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6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2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27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81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1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5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04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204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67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745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2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6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72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20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488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3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80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539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39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84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91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9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2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9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74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18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6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080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3.xml"/><Relationship Id="rId1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23.svg"/><Relationship Id="rId12" Type="http://schemas.openxmlformats.org/officeDocument/2006/relationships/image" Target="../media/image62.png"/><Relationship Id="rId17" Type="http://schemas.openxmlformats.org/officeDocument/2006/relationships/customXml" Target="../ink/ink5.xml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2.xml"/><Relationship Id="rId5" Type="http://schemas.openxmlformats.org/officeDocument/2006/relationships/image" Target="../media/image22.svg"/><Relationship Id="rId15" Type="http://schemas.openxmlformats.org/officeDocument/2006/relationships/customXml" Target="../ink/ink4.xml"/><Relationship Id="rId10" Type="http://schemas.openxmlformats.org/officeDocument/2006/relationships/image" Target="../media/image61.png"/><Relationship Id="rId19" Type="http://schemas.openxmlformats.org/officeDocument/2006/relationships/customXml" Target="../ink/ink6.xml"/><Relationship Id="rId4" Type="http://schemas.openxmlformats.org/officeDocument/2006/relationships/image" Target="../media/image17.png"/><Relationship Id="rId9" Type="http://schemas.openxmlformats.org/officeDocument/2006/relationships/customXml" Target="../ink/ink1.xml"/><Relationship Id="rId1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65.png"/><Relationship Id="rId26" Type="http://schemas.openxmlformats.org/officeDocument/2006/relationships/image" Target="../media/image70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26.xml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4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8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21.xml"/><Relationship Id="rId40" Type="http://schemas.openxmlformats.org/officeDocument/2006/relationships/image" Target="../media/image77.png"/><Relationship Id="rId45" Type="http://schemas.openxmlformats.org/officeDocument/2006/relationships/customXml" Target="../ink/ink25.xml"/><Relationship Id="rId5" Type="http://schemas.openxmlformats.org/officeDocument/2006/relationships/image" Target="../media/image22.sv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10" Type="http://schemas.openxmlformats.org/officeDocument/2006/relationships/image" Target="../media/image61.png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customXml" Target="../ink/ink7.xml"/><Relationship Id="rId14" Type="http://schemas.openxmlformats.org/officeDocument/2006/relationships/image" Target="../media/image63.png"/><Relationship Id="rId22" Type="http://schemas.openxmlformats.org/officeDocument/2006/relationships/image" Target="../media/image68.png"/><Relationship Id="rId27" Type="http://schemas.openxmlformats.org/officeDocument/2006/relationships/customXml" Target="../ink/ink16.xml"/><Relationship Id="rId30" Type="http://schemas.openxmlformats.org/officeDocument/2006/relationships/image" Target="../media/image72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81.png"/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6.png"/><Relationship Id="rId41" Type="http://schemas.openxmlformats.org/officeDocument/2006/relationships/customXml" Target="../ink/ink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.xml"/><Relationship Id="rId18" Type="http://schemas.openxmlformats.org/officeDocument/2006/relationships/image" Target="../media/image65.png"/><Relationship Id="rId26" Type="http://schemas.openxmlformats.org/officeDocument/2006/relationships/image" Target="../media/image70.png"/><Relationship Id="rId39" Type="http://schemas.openxmlformats.org/officeDocument/2006/relationships/customXml" Target="../ink/ink42.xml"/><Relationship Id="rId21" Type="http://schemas.openxmlformats.org/officeDocument/2006/relationships/customXml" Target="../ink/ink33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46.xml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64.png"/><Relationship Id="rId29" Type="http://schemas.openxmlformats.org/officeDocument/2006/relationships/customXml" Target="../ink/ink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28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41.xml"/><Relationship Id="rId40" Type="http://schemas.openxmlformats.org/officeDocument/2006/relationships/image" Target="../media/image77.png"/><Relationship Id="rId45" Type="http://schemas.openxmlformats.org/officeDocument/2006/relationships/customXml" Target="../ink/ink45.xml"/><Relationship Id="rId5" Type="http://schemas.openxmlformats.org/officeDocument/2006/relationships/image" Target="../media/image22.svg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10" Type="http://schemas.openxmlformats.org/officeDocument/2006/relationships/image" Target="../media/image61.png"/><Relationship Id="rId19" Type="http://schemas.openxmlformats.org/officeDocument/2006/relationships/customXml" Target="../ink/ink32.xml"/><Relationship Id="rId31" Type="http://schemas.openxmlformats.org/officeDocument/2006/relationships/customXml" Target="../ink/ink38.xml"/><Relationship Id="rId44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customXml" Target="../ink/ink27.xml"/><Relationship Id="rId14" Type="http://schemas.openxmlformats.org/officeDocument/2006/relationships/image" Target="../media/image63.png"/><Relationship Id="rId22" Type="http://schemas.openxmlformats.org/officeDocument/2006/relationships/image" Target="../media/image68.png"/><Relationship Id="rId27" Type="http://schemas.openxmlformats.org/officeDocument/2006/relationships/customXml" Target="../ink/ink36.xml"/><Relationship Id="rId30" Type="http://schemas.openxmlformats.org/officeDocument/2006/relationships/image" Target="../media/image72.png"/><Relationship Id="rId35" Type="http://schemas.openxmlformats.org/officeDocument/2006/relationships/customXml" Target="../ink/ink40.xml"/><Relationship Id="rId43" Type="http://schemas.openxmlformats.org/officeDocument/2006/relationships/customXml" Target="../ink/ink44.xml"/><Relationship Id="rId48" Type="http://schemas.openxmlformats.org/officeDocument/2006/relationships/image" Target="../media/image81.png"/><Relationship Id="rId8" Type="http://schemas.openxmlformats.org/officeDocument/2006/relationships/image" Target="../media/image83.png"/><Relationship Id="rId3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6.png"/><Relationship Id="rId41" Type="http://schemas.openxmlformats.org/officeDocument/2006/relationships/customXml" Target="../ink/ink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5.png"/><Relationship Id="rId26" Type="http://schemas.openxmlformats.org/officeDocument/2006/relationships/image" Target="../media/image70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66.xml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64.png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48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61.xml"/><Relationship Id="rId40" Type="http://schemas.openxmlformats.org/officeDocument/2006/relationships/image" Target="../media/image77.png"/><Relationship Id="rId45" Type="http://schemas.openxmlformats.org/officeDocument/2006/relationships/customXml" Target="../ink/ink65.xml"/><Relationship Id="rId5" Type="http://schemas.openxmlformats.org/officeDocument/2006/relationships/image" Target="../media/image22.svg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10" Type="http://schemas.openxmlformats.org/officeDocument/2006/relationships/image" Target="../media/image61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customXml" Target="../ink/ink47.xml"/><Relationship Id="rId14" Type="http://schemas.openxmlformats.org/officeDocument/2006/relationships/image" Target="../media/image63.png"/><Relationship Id="rId22" Type="http://schemas.openxmlformats.org/officeDocument/2006/relationships/image" Target="../media/image68.png"/><Relationship Id="rId27" Type="http://schemas.openxmlformats.org/officeDocument/2006/relationships/customXml" Target="../ink/ink56.xml"/><Relationship Id="rId30" Type="http://schemas.openxmlformats.org/officeDocument/2006/relationships/image" Target="../media/image72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1.png"/><Relationship Id="rId8" Type="http://schemas.openxmlformats.org/officeDocument/2006/relationships/image" Target="../media/image85.png"/><Relationship Id="rId3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6.png"/><Relationship Id="rId41" Type="http://schemas.openxmlformats.org/officeDocument/2006/relationships/customXml" Target="../ink/ink6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.xml"/><Relationship Id="rId18" Type="http://schemas.openxmlformats.org/officeDocument/2006/relationships/image" Target="../media/image65.png"/><Relationship Id="rId26" Type="http://schemas.openxmlformats.org/officeDocument/2006/relationships/image" Target="../media/image70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86.xml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64.png"/><Relationship Id="rId29" Type="http://schemas.openxmlformats.org/officeDocument/2006/relationships/customXml" Target="../ink/ink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68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81.xml"/><Relationship Id="rId40" Type="http://schemas.openxmlformats.org/officeDocument/2006/relationships/image" Target="../media/image77.png"/><Relationship Id="rId45" Type="http://schemas.openxmlformats.org/officeDocument/2006/relationships/customXml" Target="../ink/ink85.xml"/><Relationship Id="rId5" Type="http://schemas.openxmlformats.org/officeDocument/2006/relationships/image" Target="../media/image22.sv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10" Type="http://schemas.openxmlformats.org/officeDocument/2006/relationships/image" Target="../media/image61.png"/><Relationship Id="rId19" Type="http://schemas.openxmlformats.org/officeDocument/2006/relationships/customXml" Target="../ink/ink72.xml"/><Relationship Id="rId31" Type="http://schemas.openxmlformats.org/officeDocument/2006/relationships/customXml" Target="../ink/ink78.xml"/><Relationship Id="rId44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customXml" Target="../ink/ink67.xml"/><Relationship Id="rId14" Type="http://schemas.openxmlformats.org/officeDocument/2006/relationships/image" Target="../media/image63.png"/><Relationship Id="rId22" Type="http://schemas.openxmlformats.org/officeDocument/2006/relationships/image" Target="../media/image68.png"/><Relationship Id="rId27" Type="http://schemas.openxmlformats.org/officeDocument/2006/relationships/customXml" Target="../ink/ink76.xml"/><Relationship Id="rId30" Type="http://schemas.openxmlformats.org/officeDocument/2006/relationships/image" Target="../media/image72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81.png"/><Relationship Id="rId8" Type="http://schemas.openxmlformats.org/officeDocument/2006/relationships/image" Target="../media/image85.png"/><Relationship Id="rId3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6.png"/><Relationship Id="rId41" Type="http://schemas.openxmlformats.org/officeDocument/2006/relationships/customXml" Target="../ink/ink8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9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100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</a:rPr>
              <a:t>Мацаков Борис Вячеславович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Программист-преподаватель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necent@vk.com</a:t>
            </a:r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</a:rPr>
              <a:t>Большие языковые модели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Слова, которые редко встречаются в корпусе, но присутствуют в</a:t>
            </a:r>
            <a:r>
              <a:rPr lang="en-US" sz="3200" dirty="0"/>
              <a:t> </a:t>
            </a:r>
            <a:r>
              <a:rPr lang="ru-RU" sz="3200" dirty="0"/>
              <a:t>документе, могут оказаться важными для характеристики документа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Слова, которые встречаются во всех документах, наоборот, не важны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2622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en-US" sz="3200" dirty="0"/>
                  <a:t>Tf-Idf (term frequency – inverse document frequency):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– </a:t>
                </a:r>
                <a:r>
                  <a:rPr lang="ru-RU" sz="3200" dirty="0"/>
                  <a:t>Частота вхождения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Число вхождений слова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в документ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общее число слов в документе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показывает важность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blipFill>
                <a:blip r:embed="rId7"/>
                <a:stretch>
                  <a:fillRect l="-2040" t="-392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6236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en-US" sz="3200" dirty="0"/>
                  <a:t>Tf-Idf (term frequency – inverse document frequency):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– </a:t>
                </a:r>
                <a:r>
                  <a:rPr lang="ru-RU" sz="3200" dirty="0"/>
                  <a:t>Частота вхождения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Число вхождений слова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в документ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общее число слов в документе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показывает важность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en-US" sz="3200" dirty="0" err="1"/>
                  <a:t>idf</a:t>
                </a:r>
                <a:r>
                  <a:rPr lang="en-US" sz="3200" dirty="0"/>
                  <a:t>(t, D) - </a:t>
                </a:r>
                <a:r>
                  <a:rPr lang="ru-RU" sz="3200" dirty="0"/>
                  <a:t>величина, обратная частоте, с которой слово </a:t>
                </a:r>
                <a:r>
                  <a:rPr lang="en-US" sz="3200" dirty="0"/>
                  <a:t>t</a:t>
                </a:r>
                <a:r>
                  <a:rPr lang="ru-RU" sz="3200" dirty="0"/>
                  <a:t> встречается в документах корпуса </a:t>
                </a:r>
                <a:r>
                  <a:rPr lang="en-US" sz="3200" dirty="0"/>
                  <a:t>D.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ru-RU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|D| - </a:t>
                </a:r>
                <a:r>
                  <a:rPr lang="ru-RU" sz="3200" dirty="0"/>
                  <a:t>Число документов в корпусе</a:t>
                </a:r>
                <a:r>
                  <a:rPr lang="en-US" sz="3200" dirty="0"/>
                  <a:t>,</a:t>
                </a:r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3200" dirty="0"/>
                  <a:t> -</a:t>
                </a:r>
                <a:r>
                  <a:rPr lang="ru-RU" sz="3200" dirty="0"/>
                  <a:t> число документов, в которых встречается слово </a:t>
                </a:r>
                <a:r>
                  <a:rPr lang="en-US" sz="3200" dirty="0"/>
                  <a:t>t</a:t>
                </a:r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blipFill>
                <a:blip r:embed="rId7"/>
                <a:stretch>
                  <a:fillRect l="-2040" t="-3922" r="-1326" b="-423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6283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Tf-idf слова </a:t>
                </a:r>
                <a:r>
                  <a:rPr lang="en-US" sz="3200" dirty="0"/>
                  <a:t>t</a:t>
                </a:r>
                <a:r>
                  <a:rPr lang="ru-RU" sz="3200" dirty="0"/>
                  <a:t> в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корпуса </a:t>
                </a:r>
                <a:r>
                  <a:rPr lang="en-US" sz="3200" dirty="0"/>
                  <a:t>D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1061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Tf-idf слова </a:t>
                </a:r>
                <a:r>
                  <a:rPr lang="en-US" sz="3200" dirty="0"/>
                  <a:t>t</a:t>
                </a:r>
                <a:r>
                  <a:rPr lang="ru-RU" sz="3200" dirty="0"/>
                  <a:t> в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корпуса </a:t>
                </a:r>
                <a:r>
                  <a:rPr lang="en-US" sz="3200" dirty="0"/>
                  <a:t>D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u="sng" dirty="0"/>
                  <a:t>Пример</a:t>
                </a:r>
                <a:r>
                  <a:rPr lang="en-US" sz="3200" u="sng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Дана коллекция </a:t>
                </a:r>
                <a:r>
                  <a:rPr lang="en-US" sz="3200" dirty="0"/>
                  <a:t>t</a:t>
                </a:r>
                <a:r>
                  <a:rPr lang="ru-RU" sz="3200" dirty="0"/>
                  <a:t> из 10000000 = 10</a:t>
                </a:r>
                <a:r>
                  <a:rPr lang="en-US" sz="3200" baseline="30000" dirty="0"/>
                  <a:t>7</a:t>
                </a:r>
                <a:r>
                  <a:rPr lang="ru-RU" sz="3200" dirty="0"/>
                  <a:t> документов, в 1000 из них</a:t>
                </a:r>
                <a:r>
                  <a:rPr lang="en-US" sz="3200" dirty="0"/>
                  <a:t> </a:t>
                </a:r>
                <a:r>
                  <a:rPr lang="ru-RU" sz="3200" dirty="0"/>
                  <a:t>встречается слово «заяц». В данном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коллекции 100 слов, и</a:t>
                </a:r>
                <a:r>
                  <a:rPr lang="en-US" sz="3200" dirty="0"/>
                  <a:t> </a:t>
                </a:r>
                <a:r>
                  <a:rPr lang="ru-RU" sz="3200" dirty="0"/>
                  <a:t>слово «заяц» встречается 3 раза.</a:t>
                </a:r>
              </a:p>
              <a:p>
                <a:pPr algn="l">
                  <a:lnSpc>
                    <a:spcPts val="2880"/>
                  </a:lnSpc>
                </a:pPr>
                <a:endParaRPr lang="ru-RU" sz="3200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ts val="2880"/>
                  </a:lnSpc>
                </a:pPr>
                <a:endParaRPr lang="ru-RU" sz="320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заяц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=0,03</m:t>
                      </m:r>
                    </m:oMath>
                  </m:oMathPara>
                </a14:m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заяц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Поэтому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𝑡𝑓𝑖𝑑𝑓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(заяц,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0,03 ⋅ 4 = 0,12</m:t>
                    </m:r>
                  </m:oMath>
                </a14:m>
                <a:r>
                  <a:rPr lang="ru-RU" sz="3200" dirty="0"/>
                  <a:t>.</a:t>
                </a:r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 r="-1899" b="-700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362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Пусть есть набор текстов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Делим каждый текст на токены и приводим слова к нормальной форме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</a:t>
            </a:r>
            <a:r>
              <a:rPr lang="ru-RU" sz="3200" dirty="0" err="1"/>
              <a:t>Bag</a:t>
            </a:r>
            <a:r>
              <a:rPr lang="ru-RU" sz="3200" dirty="0"/>
              <a:t> Of </a:t>
            </a:r>
            <a:r>
              <a:rPr lang="ru-RU" sz="3200" dirty="0" err="1"/>
              <a:t>Words</a:t>
            </a:r>
            <a:r>
              <a:rPr lang="ru-RU" sz="3200" dirty="0"/>
              <a:t> или TF-IDF, чтобы получить векторное представление каждого текста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эти вектора как вектора признаков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любые модели классификации и регрессии для анализа текстов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Алгоритм решения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5066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Пример</a:t>
            </a:r>
            <a:r>
              <a:rPr lang="en-US" sz="3200" dirty="0"/>
              <a:t>:</a:t>
            </a:r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algn="ctr">
              <a:lnSpc>
                <a:spcPts val="2880"/>
              </a:lnSpc>
            </a:pPr>
            <a:r>
              <a:rPr lang="en-US" sz="3200" dirty="0"/>
              <a:t>The man </a:t>
            </a:r>
            <a:r>
              <a:rPr lang="en-US" sz="3200" dirty="0">
                <a:solidFill>
                  <a:srgbClr val="FF0000"/>
                </a:solidFill>
              </a:rPr>
              <a:t>loves</a:t>
            </a:r>
            <a:r>
              <a:rPr lang="en-US" sz="3200" dirty="0"/>
              <a:t> his son.</a:t>
            </a:r>
          </a:p>
          <a:p>
            <a:pPr>
              <a:lnSpc>
                <a:spcPts val="2880"/>
              </a:lnSpc>
            </a:pP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Назовем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loves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центральным словом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«</a:t>
            </a:r>
            <a:r>
              <a:rPr lang="en-US" sz="3200" dirty="0"/>
              <a:t>the</a:t>
            </a:r>
            <a:r>
              <a:rPr lang="ru-RU" sz="3200" dirty="0"/>
              <a:t>» «</a:t>
            </a:r>
            <a:r>
              <a:rPr lang="en-US" sz="3200" dirty="0"/>
              <a:t>man</a:t>
            </a:r>
            <a:r>
              <a:rPr lang="ru-RU" sz="3200" dirty="0"/>
              <a:t>» «</a:t>
            </a:r>
            <a:r>
              <a:rPr lang="en-US" sz="3200" dirty="0"/>
              <a:t>his</a:t>
            </a:r>
            <a:r>
              <a:rPr lang="ru-RU" sz="3200" dirty="0"/>
              <a:t>» «</a:t>
            </a:r>
            <a:r>
              <a:rPr lang="en-US" sz="3200" dirty="0"/>
              <a:t>son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контекстом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Word2Vec </a:t>
            </a:r>
            <a:r>
              <a:rPr lang="ru-RU" sz="3200" dirty="0"/>
              <a:t>предполагает, что вектора центрального слова и контекстных близки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Word2Vec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1204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 err="1"/>
                  <a:t>Skip-gram</a:t>
                </a:r>
                <a:r>
                  <a:rPr lang="ru-RU" sz="3200" dirty="0"/>
                  <a:t> модель предполагает, что контекст зависит от центрального слова: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4764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skip-gram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5646A4-E7EB-34B3-DE5A-5A0BE9C253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92" t="8756" r="7190"/>
          <a:stretch/>
        </p:blipFill>
        <p:spPr>
          <a:xfrm>
            <a:off x="2317833" y="1751598"/>
            <a:ext cx="623235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 err="1"/>
                  <a:t>Skip-gram</a:t>
                </a:r>
                <a:r>
                  <a:rPr lang="ru-RU" sz="3200" dirty="0"/>
                  <a:t> модель предполагает, что контекст зависит от центрального слова: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=</m:t>
                      </m:r>
                    </m:oMath>
                  </m:oMathPara>
                </a14:m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 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 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6801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skip-gram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5646A4-E7EB-34B3-DE5A-5A0BE9C253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92" t="8756" r="7190"/>
          <a:stretch/>
        </p:blipFill>
        <p:spPr>
          <a:xfrm>
            <a:off x="2317833" y="1751598"/>
            <a:ext cx="623235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CBOW модель предполагает, что центральное слово зависит от контекста: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5774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continuous bag of words (CBOW)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0B1806-DC16-E446-BF0B-5C9C0D1AC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924" y="1701967"/>
            <a:ext cx="6734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Классификация текстов</a:t>
            </a:r>
            <a:r>
              <a:rPr lang="en-US" sz="3200" dirty="0">
                <a:solidFill>
                  <a:srgbClr val="000000"/>
                </a:solidFill>
              </a:rPr>
              <a:t>/</a:t>
            </a:r>
            <a:r>
              <a:rPr lang="ru-RU" sz="3200" dirty="0">
                <a:solidFill>
                  <a:srgbClr val="000000"/>
                </a:solidFill>
              </a:rPr>
              <a:t>документов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Распознавание именных сущностей</a:t>
            </a:r>
            <a:r>
              <a:rPr lang="en-US" sz="3200" dirty="0">
                <a:solidFill>
                  <a:srgbClr val="000000"/>
                </a:solidFill>
              </a:rPr>
              <a:t>(NER)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Машинный перевод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Вопрос-ответные системы </a:t>
            </a:r>
            <a:r>
              <a:rPr lang="en-US" sz="3200" dirty="0">
                <a:solidFill>
                  <a:srgbClr val="000000"/>
                </a:solidFill>
              </a:rPr>
              <a:t>(QA)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Извлечение информации (</a:t>
            </a:r>
            <a:r>
              <a:rPr lang="en-US" sz="3200" dirty="0">
                <a:solidFill>
                  <a:srgbClr val="000000"/>
                </a:solidFill>
              </a:rPr>
              <a:t>IR</a:t>
            </a:r>
            <a:r>
              <a:rPr lang="ru-RU" sz="3200" dirty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rgbClr val="000000"/>
                </a:solidFill>
              </a:rPr>
              <a:t>Суммаризация</a:t>
            </a:r>
            <a:r>
              <a:rPr lang="ru-RU" sz="3200" dirty="0">
                <a:solidFill>
                  <a:srgbClr val="000000"/>
                </a:solidFill>
              </a:rPr>
              <a:t> текстов</a:t>
            </a:r>
            <a:r>
              <a:rPr lang="en-US" sz="3200" dirty="0">
                <a:solidFill>
                  <a:srgbClr val="000000"/>
                </a:solidFill>
              </a:rPr>
              <a:t>/</a:t>
            </a:r>
            <a:r>
              <a:rPr lang="ru-RU" sz="3200" dirty="0">
                <a:solidFill>
                  <a:srgbClr val="000000"/>
                </a:solidFill>
              </a:rPr>
              <a:t>документов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Генерация текста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3200" dirty="0">
                <a:solidFill>
                  <a:srgbClr val="000000"/>
                </a:solidFill>
              </a:rPr>
              <a:t>и множество других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Задачи обработки языка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(NLP)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972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A6B7B-EB7C-4508-9AD3-0A2586242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540" y="3816100"/>
            <a:ext cx="2261491" cy="2261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A1A70-725F-4201-886D-EC6EE0CDD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615" y="3947746"/>
            <a:ext cx="2052125" cy="205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5171A-C37A-490E-9EBC-F1D6851AF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2738" y="2828084"/>
            <a:ext cx="4888524" cy="37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09955-8A16-423A-838E-535D01C67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60" y="2737256"/>
            <a:ext cx="11201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0150F-D70B-407C-B916-F4A538BA5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744" y="2540024"/>
            <a:ext cx="9727499" cy="52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EF6CF-9D5E-435E-816A-EBBC82C8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279" y="2486025"/>
            <a:ext cx="9464920" cy="4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2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2554D-7B78-479E-BECB-C516D9CA5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2360367"/>
            <a:ext cx="121539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C056B-43F6-4C77-BA84-0AD727D4C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465" y="6743700"/>
            <a:ext cx="386715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49159-2AC7-47AB-B9A1-A93FCA144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124" y="2609850"/>
            <a:ext cx="10267951" cy="33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Глубинное обучение</a:t>
            </a:r>
            <a:r>
              <a:rPr lang="en-US" sz="3200" dirty="0"/>
              <a:t>:</a:t>
            </a:r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Нейронные сети самостоятельно извлекают необходимую информацию из текстов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Подходы к решению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NLP-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задач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48787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</a:rPr>
              <a:t>Рекуррентные модели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5856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Предположение: наличие конкретного слова в тексте объясняется только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200" dirty="0"/>
                  <a:t> словами перед ним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— можно оценить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Как часто встречается слово </a:t>
                </a:r>
                <a:r>
                  <a:rPr lang="en-US" sz="3200" dirty="0" err="1"/>
                  <a:t>w</a:t>
                </a:r>
                <a:r>
                  <a:rPr lang="en-US" sz="3200" baseline="-25000" dirty="0" err="1"/>
                  <a:t>n</a:t>
                </a:r>
                <a:r>
                  <a:rPr lang="ru-RU" sz="3200" dirty="0"/>
                  <a:t> после последовательности из слов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Обычно делают со сглаживанием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Марковские модели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962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9A5644-31FD-B321-D8F8-AA69CBDC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8" y="2889584"/>
            <a:ext cx="12017962" cy="233613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Марковские модели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788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8A1960-B32F-9B20-7196-880CA39C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2" r="8741"/>
          <a:stretch/>
        </p:blipFill>
        <p:spPr>
          <a:xfrm>
            <a:off x="367841" y="3421731"/>
            <a:ext cx="12294518" cy="4815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Чтобы работать с текстом, необходимо разбить его на токены. В простейшем случае токены – это слова (а также наборы букв, знаки препинания и т.д.).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 err="1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Токенизация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текста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09820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Мы читаем текст последовательно</a:t>
            </a:r>
            <a:endParaRPr lang="en-US" sz="3200" dirty="0"/>
          </a:p>
          <a:p>
            <a:pPr algn="l">
              <a:lnSpc>
                <a:spcPts val="2880"/>
              </a:lnSpc>
            </a:pP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 постепенно всё лучше и лучше понимаем, о чём он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Идея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5135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Последовательность</a:t>
                </a:r>
                <a:r>
                  <a:rPr lang="en-US" sz="3200" dirty="0"/>
                  <a:t>: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Читаем слева направо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— накопленная информация после чтения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элементов (вектор)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9440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Последовательность</a:t>
                </a:r>
                <a:r>
                  <a:rPr lang="en-US" sz="3200" dirty="0"/>
                  <a:t>: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ru-RU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— либо </a:t>
                </a:r>
                <a:r>
                  <a:rPr lang="ru-RU" sz="3200" dirty="0" err="1"/>
                  <a:t>one-hot</a:t>
                </a:r>
                <a:r>
                  <a:rPr lang="ru-RU" sz="3200" dirty="0"/>
                  <a:t> вектор, либо векторное</a:t>
                </a:r>
                <a:r>
                  <a:rPr lang="en-US" sz="3200" dirty="0"/>
                  <a:t> </a:t>
                </a:r>
                <a:r>
                  <a:rPr lang="ru-RU" sz="3200" dirty="0"/>
                  <a:t>представление (word2vec, </a:t>
                </a:r>
                <a:r>
                  <a:rPr lang="ru-RU" sz="3200" dirty="0" err="1"/>
                  <a:t>fasttext</a:t>
                </a:r>
                <a:r>
                  <a:rPr lang="ru-RU" sz="3200" dirty="0"/>
                  <a:t>, …)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0780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Последовательность</a:t>
                </a:r>
                <a:r>
                  <a:rPr lang="en-US" sz="3200" dirty="0"/>
                  <a:t>: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Читаем слева направо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— накопленная информация после чтения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элементов (вектор)</a:t>
                </a: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Если хотим что-то выдавать на каждом шаге</a:t>
                </a:r>
                <a:r>
                  <a:rPr lang="en-US" sz="3200" dirty="0"/>
                  <a:t>: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ru-RU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 b="-1700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8366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Типичный случай</a:t>
                </a:r>
                <a:r>
                  <a:rPr lang="en-US" sz="3200" dirty="0"/>
                  <a:t>: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 </a:t>
                </a:r>
                <a:r>
                  <a:rPr lang="ru-RU" sz="3200" dirty="0"/>
                  <a:t>—</a:t>
                </a:r>
                <a:r>
                  <a:rPr lang="en-US" sz="3200" dirty="0"/>
                  <a:t> </a:t>
                </a:r>
                <a:r>
                  <a:rPr lang="ru-RU" sz="3200" dirty="0"/>
                  <a:t>размер словаря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То есть предсказываем вероятность того, что здесь</a:t>
                </a:r>
                <a:r>
                  <a:rPr lang="en-US" sz="3200" dirty="0"/>
                  <a:t> </a:t>
                </a:r>
                <a:r>
                  <a:rPr lang="ru-RU" sz="3200" dirty="0"/>
                  <a:t>стоит конкретное слово</a:t>
                </a: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Предсказываем следующее слово</a:t>
                </a: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ru-RU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90482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Типичный случай</a:t>
                </a:r>
                <a:r>
                  <a:rPr lang="en-US" sz="3200" dirty="0"/>
                  <a:t>: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 </a:t>
                </a:r>
                <a:r>
                  <a:rPr lang="ru-RU" sz="3200" dirty="0"/>
                  <a:t>—</a:t>
                </a:r>
                <a:r>
                  <a:rPr lang="en-US" sz="3200" dirty="0"/>
                  <a:t> </a:t>
                </a:r>
                <a:r>
                  <a:rPr lang="ru-RU" sz="3200" dirty="0"/>
                  <a:t>количество частей речи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/>
                  <a:t>POS tagging</a:t>
                </a:r>
                <a:endParaRPr lang="ru-RU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36799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862260-81CE-CC67-BF3D-F72008AEE9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0" r="4802"/>
          <a:stretch/>
        </p:blipFill>
        <p:spPr>
          <a:xfrm>
            <a:off x="576012" y="2609850"/>
            <a:ext cx="11020926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8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9E1E89-67BD-420C-868E-7C756D8B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1" y="1847850"/>
            <a:ext cx="11917016" cy="612908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Рекуррентные сети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(RNN)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983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Можно делать многослойные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RNN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F370E5-4F0C-6D73-83EF-078893516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1742391"/>
            <a:ext cx="5670383" cy="680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5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Примеры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7A2725-C757-5CF2-0A20-226D4AA1E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847850"/>
            <a:ext cx="81343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По корпусу создадим словарь из всех встречающихся в нем слов</a:t>
            </a:r>
            <a:r>
              <a:rPr lang="en-US" sz="3200" dirty="0"/>
              <a:t> </a:t>
            </a:r>
            <a:r>
              <a:rPr lang="ru-RU" sz="3200" dirty="0"/>
              <a:t>(можно убрать общеупотребительные часто встречающиеся слова и</a:t>
            </a:r>
            <a:r>
              <a:rPr lang="en-US" sz="3200" dirty="0"/>
              <a:t> </a:t>
            </a:r>
            <a:r>
              <a:rPr lang="ru-RU" sz="3200" dirty="0"/>
              <a:t>очень редкие слова).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CA2E0-B647-8EFE-704F-8069085BB834}"/>
              </a:ext>
            </a:extLst>
          </p:cNvPr>
          <p:cNvSpPr txBox="1"/>
          <p:nvPr/>
        </p:nvSpPr>
        <p:spPr>
          <a:xfrm>
            <a:off x="856247" y="3363124"/>
            <a:ext cx="5857374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Каждое слово закодируем</a:t>
            </a:r>
            <a:r>
              <a:rPr lang="en-US" sz="3200" dirty="0"/>
              <a:t> </a:t>
            </a:r>
            <a:r>
              <a:rPr lang="ru-RU" sz="3200" dirty="0"/>
              <a:t>вектором, в котором стоит</a:t>
            </a:r>
            <a:r>
              <a:rPr lang="en-US" sz="3200" dirty="0"/>
              <a:t> </a:t>
            </a:r>
            <a:r>
              <a:rPr lang="ru-RU" sz="3200" dirty="0"/>
              <a:t>единица на месте,</a:t>
            </a:r>
            <a:r>
              <a:rPr lang="en-US" sz="3200" dirty="0"/>
              <a:t> </a:t>
            </a:r>
            <a:r>
              <a:rPr lang="ru-RU" sz="3200" dirty="0"/>
              <a:t>соответствующем месту этого</a:t>
            </a:r>
            <a:r>
              <a:rPr lang="en-US" sz="3200" dirty="0"/>
              <a:t> </a:t>
            </a:r>
            <a:r>
              <a:rPr lang="ru-RU" sz="3200" dirty="0"/>
              <a:t>слова в словаре, все остальные</a:t>
            </a:r>
            <a:r>
              <a:rPr lang="en-US" sz="3200" dirty="0"/>
              <a:t> </a:t>
            </a:r>
            <a:r>
              <a:rPr lang="ru-RU" sz="3200" dirty="0"/>
              <a:t>компоненты вектора – 0.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Для кодирования документа</a:t>
            </a:r>
            <a:r>
              <a:rPr lang="en-US" sz="3200" dirty="0"/>
              <a:t> </a:t>
            </a:r>
            <a:r>
              <a:rPr lang="ru-RU" sz="3200" dirty="0"/>
              <a:t>сложим коды всех его слов.</a:t>
            </a:r>
            <a:endParaRPr lang="en-US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1D856E-8FE1-850C-A52C-F257D9BF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312" y="3219153"/>
            <a:ext cx="4143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2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Примеры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8EC145-9992-954C-2AB5-550845280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99" y="2047875"/>
            <a:ext cx="10778289" cy="61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3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682F78-9994-237F-D13D-916692E4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12119"/>
            <a:ext cx="7463345" cy="68627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Примеры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9937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</a:rPr>
              <a:t>Seq2Seq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118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Машинный перевод</a:t>
            </a:r>
            <a:endParaRPr lang="en-US" sz="3200" dirty="0"/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 err="1"/>
              <a:t>Суммаризация</a:t>
            </a:r>
            <a:r>
              <a:rPr lang="ru-RU" sz="3200" dirty="0"/>
              <a:t> текста</a:t>
            </a:r>
            <a:endParaRPr lang="en-US" sz="3200" dirty="0"/>
          </a:p>
          <a:p>
            <a:pPr algn="l">
              <a:lnSpc>
                <a:spcPts val="2880"/>
              </a:lnSpc>
            </a:pP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Генерация комментариев к коду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Математические преобразования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Смена стиля текста</a:t>
            </a: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Sequence to sequence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8860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>
              <a:lnSpc>
                <a:spcPts val="2880"/>
              </a:lnSpc>
            </a:pPr>
            <a:endParaRPr lang="ru-RU" sz="3200" dirty="0"/>
          </a:p>
          <a:p>
            <a:pPr algn="ctr">
              <a:lnSpc>
                <a:spcPts val="2880"/>
              </a:lnSpc>
            </a:pPr>
            <a:r>
              <a:rPr lang="ru-RU" sz="3200" dirty="0"/>
              <a:t>Что делать</a:t>
            </a:r>
            <a:r>
              <a:rPr lang="en-US" sz="3200" dirty="0"/>
              <a:t>, </a:t>
            </a:r>
            <a:r>
              <a:rPr lang="ru-RU" sz="3200" dirty="0"/>
              <a:t>если  длины входного и выходного текстов разные</a:t>
            </a:r>
            <a:r>
              <a:rPr lang="en-US" sz="3200" dirty="0"/>
              <a:t>?</a:t>
            </a: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Seq2Seq Machine Translation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1B5825-E5FF-2B72-26DA-FA4D87A0E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2" y="2805116"/>
            <a:ext cx="11964185" cy="34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1B5825-E5FF-2B72-26DA-FA4D87A0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2" y="2805116"/>
            <a:ext cx="11964185" cy="346233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1500184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r>
              <a:rPr lang="en-US" sz="3200" dirty="0"/>
              <a:t>				      W	     X		    Y			      Z 		</a:t>
            </a:r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>
              <a:lnSpc>
                <a:spcPts val="2880"/>
              </a:lnSpc>
            </a:pPr>
            <a:r>
              <a:rPr lang="en-US" sz="3200" dirty="0"/>
              <a:t>				      A		     B		    Ø			     Ø</a:t>
            </a: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Seq2Seq Machine Translation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65269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Seq2Seq Machine Translation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D13D59-8EF4-41F6-5AE5-E7285D881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38" y="2247900"/>
            <a:ext cx="11658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97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Seq2Seq Machine Translation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831" y="2047875"/>
            <a:ext cx="107156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0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</a:rPr>
              <a:t>Attention mechanism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37944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4" y="2830429"/>
            <a:ext cx="7988491" cy="379897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76978" y="2247900"/>
            <a:ext cx="415618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2600" dirty="0"/>
              <a:t>Читаем текст слева направо, собираем информацию о словах внутри скрытого вектора ℎ</a:t>
            </a:r>
            <a:r>
              <a:rPr lang="en-US" sz="2600" baseline="-25000" dirty="0"/>
              <a:t>t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2600" dirty="0"/>
              <a:t>Вряд ли можно уместить полный смысл текста в одном векторе</a:t>
            </a:r>
            <a:endParaRPr lang="en-US" sz="2600" baseline="-250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2600" dirty="0"/>
              <a:t>Скрытый вектор всего входного текста — «бутылочное горлышко» в такой архитектуре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Seq2Seq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811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2E2B83-C60F-9F71-E681-9FF4BE99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4" r="2882"/>
          <a:stretch/>
        </p:blipFill>
        <p:spPr>
          <a:xfrm>
            <a:off x="591661" y="2085975"/>
            <a:ext cx="11899232" cy="60007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Мешок слов (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Bag of Words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13621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" y="1321677"/>
            <a:ext cx="12182351" cy="57933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nary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1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1676FC-BDDF-7333-715D-16E6AE1BBE41}"/>
              </a:ext>
            </a:extLst>
          </p:cNvPr>
          <p:cNvCxnSpPr/>
          <p:nvPr/>
        </p:nvCxnSpPr>
        <p:spPr>
          <a:xfrm flipV="1">
            <a:off x="1227735" y="2771635"/>
            <a:ext cx="1069066" cy="104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8366014-82DE-7BFC-91AE-E0C9338E80AC}"/>
              </a:ext>
            </a:extLst>
          </p:cNvPr>
          <p:cNvCxnSpPr/>
          <p:nvPr/>
        </p:nvCxnSpPr>
        <p:spPr>
          <a:xfrm flipV="1">
            <a:off x="2683042" y="2609850"/>
            <a:ext cx="84221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DC592-21A8-09E7-7C5A-B373A519138D}"/>
              </a:ext>
            </a:extLst>
          </p:cNvPr>
          <p:cNvCxnSpPr/>
          <p:nvPr/>
        </p:nvCxnSpPr>
        <p:spPr>
          <a:xfrm flipH="1" flipV="1">
            <a:off x="3404937" y="2609850"/>
            <a:ext cx="1913693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14:cNvPr>
              <p14:cNvContentPartPr/>
              <p14:nvPr/>
            </p14:nvContentPartPr>
            <p14:xfrm>
              <a:off x="5775025" y="3790213"/>
              <a:ext cx="494640" cy="55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8905" y="3784093"/>
                <a:ext cx="5068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14:cNvPr>
              <p14:cNvContentPartPr/>
              <p14:nvPr/>
            </p14:nvContentPartPr>
            <p14:xfrm>
              <a:off x="5738665" y="3760693"/>
              <a:ext cx="390960" cy="547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2545" y="3754573"/>
                <a:ext cx="403200" cy="55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E34A025-683C-A949-3B67-947BB46A20FE}"/>
              </a:ext>
            </a:extLst>
          </p:cNvPr>
          <p:cNvGrpSpPr/>
          <p:nvPr/>
        </p:nvGrpSpPr>
        <p:grpSpPr>
          <a:xfrm>
            <a:off x="2550505" y="2044573"/>
            <a:ext cx="4946040" cy="1861920"/>
            <a:chOff x="2550505" y="2044573"/>
            <a:chExt cx="4946040" cy="18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14:cNvPr>
                <p14:cNvContentPartPr/>
                <p14:nvPr/>
              </p14:nvContentPartPr>
              <p14:xfrm>
                <a:off x="2550505" y="2044573"/>
                <a:ext cx="337320" cy="3394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4385" y="2038453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14:cNvPr>
                <p14:cNvContentPartPr/>
                <p14:nvPr/>
              </p14:nvContentPartPr>
              <p14:xfrm>
                <a:off x="3031825" y="2057173"/>
                <a:ext cx="4464720" cy="1849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705" y="2051053"/>
                  <a:ext cx="4476960" cy="18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14:cNvPr>
              <p14:cNvContentPartPr/>
              <p14:nvPr/>
            </p14:nvContentPartPr>
            <p14:xfrm>
              <a:off x="7468465" y="3813973"/>
              <a:ext cx="80640" cy="1530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2345" y="3807853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14:cNvPr>
              <p14:cNvContentPartPr/>
              <p14:nvPr/>
            </p14:nvContentPartPr>
            <p14:xfrm>
              <a:off x="6460825" y="5751493"/>
              <a:ext cx="555480" cy="15480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2825" y="5733493"/>
                <a:ext cx="59112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80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При генерации всех выходов мы используем одну и ту же информацию о входном тексте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Это мало чем отличается от seq2seq-архитектуры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Хочется, чтобы каждое выходное слово могло «обращать внимание» на «свои» входные слова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1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59969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" y="1321677"/>
            <a:ext cx="12182351" cy="57933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5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nary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2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1676FC-BDDF-7333-715D-16E6AE1BBE41}"/>
              </a:ext>
            </a:extLst>
          </p:cNvPr>
          <p:cNvCxnSpPr/>
          <p:nvPr/>
        </p:nvCxnSpPr>
        <p:spPr>
          <a:xfrm flipV="1">
            <a:off x="1227735" y="2771635"/>
            <a:ext cx="1069066" cy="104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8366014-82DE-7BFC-91AE-E0C9338E80AC}"/>
              </a:ext>
            </a:extLst>
          </p:cNvPr>
          <p:cNvCxnSpPr/>
          <p:nvPr/>
        </p:nvCxnSpPr>
        <p:spPr>
          <a:xfrm flipV="1">
            <a:off x="2683042" y="2609850"/>
            <a:ext cx="84221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DC592-21A8-09E7-7C5A-B373A519138D}"/>
              </a:ext>
            </a:extLst>
          </p:cNvPr>
          <p:cNvCxnSpPr/>
          <p:nvPr/>
        </p:nvCxnSpPr>
        <p:spPr>
          <a:xfrm flipH="1" flipV="1">
            <a:off x="3404937" y="2609850"/>
            <a:ext cx="1913693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14:cNvPr>
              <p14:cNvContentPartPr/>
              <p14:nvPr/>
            </p14:nvContentPartPr>
            <p14:xfrm>
              <a:off x="5775025" y="3790213"/>
              <a:ext cx="494640" cy="55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8905" y="3784093"/>
                <a:ext cx="5068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14:cNvPr>
              <p14:cNvContentPartPr/>
              <p14:nvPr/>
            </p14:nvContentPartPr>
            <p14:xfrm>
              <a:off x="5738665" y="3760693"/>
              <a:ext cx="390960" cy="547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2545" y="3754573"/>
                <a:ext cx="403200" cy="55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E34A025-683C-A949-3B67-947BB46A20FE}"/>
              </a:ext>
            </a:extLst>
          </p:cNvPr>
          <p:cNvGrpSpPr/>
          <p:nvPr/>
        </p:nvGrpSpPr>
        <p:grpSpPr>
          <a:xfrm>
            <a:off x="2550505" y="2044573"/>
            <a:ext cx="4946040" cy="1861920"/>
            <a:chOff x="2550505" y="2044573"/>
            <a:chExt cx="4946040" cy="18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14:cNvPr>
                <p14:cNvContentPartPr/>
                <p14:nvPr/>
              </p14:nvContentPartPr>
              <p14:xfrm>
                <a:off x="2550505" y="2044573"/>
                <a:ext cx="337320" cy="3394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4385" y="2038453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14:cNvPr>
                <p14:cNvContentPartPr/>
                <p14:nvPr/>
              </p14:nvContentPartPr>
              <p14:xfrm>
                <a:off x="3031825" y="2057173"/>
                <a:ext cx="4464720" cy="1849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705" y="2051053"/>
                  <a:ext cx="4476960" cy="18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14:cNvPr>
              <p14:cNvContentPartPr/>
              <p14:nvPr/>
            </p14:nvContentPartPr>
            <p14:xfrm>
              <a:off x="7468465" y="3813973"/>
              <a:ext cx="80640" cy="1530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2345" y="3807853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14:cNvPr>
              <p14:cNvContentPartPr/>
              <p14:nvPr/>
            </p14:nvContentPartPr>
            <p14:xfrm>
              <a:off x="6460825" y="5751493"/>
              <a:ext cx="555480" cy="15480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2825" y="5733493"/>
                <a:ext cx="591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F5D735A-5A98-3701-8F18-A1EB77597D03}"/>
              </a:ext>
            </a:extLst>
          </p:cNvPr>
          <p:cNvGrpSpPr/>
          <p:nvPr/>
        </p:nvGrpSpPr>
        <p:grpSpPr>
          <a:xfrm>
            <a:off x="1104390" y="3051780"/>
            <a:ext cx="464760" cy="260280"/>
            <a:chOff x="1104390" y="3051780"/>
            <a:chExt cx="4647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14:cNvPr>
                <p14:cNvContentPartPr/>
                <p14:nvPr/>
              </p14:nvContentPartPr>
              <p14:xfrm>
                <a:off x="1104390" y="3051780"/>
                <a:ext cx="187560" cy="1767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8270" y="3045300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14:cNvPr>
                <p14:cNvContentPartPr/>
                <p14:nvPr/>
              </p14:nvContentPartPr>
              <p14:xfrm>
                <a:off x="1359990" y="3187500"/>
                <a:ext cx="64800" cy="1245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3870" y="3181380"/>
                  <a:ext cx="77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14:cNvPr>
                <p14:cNvContentPartPr/>
                <p14:nvPr/>
              </p14:nvContentPartPr>
              <p14:xfrm>
                <a:off x="1494270" y="3204060"/>
                <a:ext cx="74880" cy="99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8150" y="3197940"/>
                  <a:ext cx="87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14:cNvPr>
                <p14:cNvContentPartPr/>
                <p14:nvPr/>
              </p14:nvContentPartPr>
              <p14:xfrm>
                <a:off x="1478070" y="3253380"/>
                <a:ext cx="83520" cy="43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71950" y="3247260"/>
                  <a:ext cx="9576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19F68C7-E98E-1AF7-3DA6-BBD5F6D7161D}"/>
              </a:ext>
            </a:extLst>
          </p:cNvPr>
          <p:cNvGrpSpPr/>
          <p:nvPr/>
        </p:nvGrpSpPr>
        <p:grpSpPr>
          <a:xfrm>
            <a:off x="2726910" y="3246180"/>
            <a:ext cx="445320" cy="306000"/>
            <a:chOff x="2726910" y="3246180"/>
            <a:chExt cx="4453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14:cNvPr>
                <p14:cNvContentPartPr/>
                <p14:nvPr/>
              </p14:nvContentPartPr>
              <p14:xfrm>
                <a:off x="2726910" y="3246180"/>
                <a:ext cx="161280" cy="1958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20790" y="3239700"/>
                  <a:ext cx="17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14:cNvPr>
                <p14:cNvContentPartPr/>
                <p14:nvPr/>
              </p14:nvContentPartPr>
              <p14:xfrm>
                <a:off x="2941110" y="3412500"/>
                <a:ext cx="119880" cy="11592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990" y="3406380"/>
                  <a:ext cx="132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14:cNvPr>
                <p14:cNvContentPartPr/>
                <p14:nvPr/>
              </p14:nvContentPartPr>
              <p14:xfrm>
                <a:off x="3104550" y="3379380"/>
                <a:ext cx="42480" cy="172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98430" y="3373260"/>
                  <a:ext cx="54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14:cNvPr>
                <p14:cNvContentPartPr/>
                <p14:nvPr/>
              </p14:nvContentPartPr>
              <p14:xfrm>
                <a:off x="3063150" y="3455340"/>
                <a:ext cx="109080" cy="972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57030" y="3449220"/>
                  <a:ext cx="121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EE10E4D-1ABF-5298-661C-A9D35B8EBD32}"/>
              </a:ext>
            </a:extLst>
          </p:cNvPr>
          <p:cNvGrpSpPr/>
          <p:nvPr/>
        </p:nvGrpSpPr>
        <p:grpSpPr>
          <a:xfrm>
            <a:off x="3885390" y="2701140"/>
            <a:ext cx="397440" cy="323640"/>
            <a:chOff x="3885390" y="2701140"/>
            <a:chExt cx="3974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14:cNvPr>
                <p14:cNvContentPartPr/>
                <p14:nvPr/>
              </p14:nvContentPartPr>
              <p14:xfrm>
                <a:off x="3885390" y="2701140"/>
                <a:ext cx="157320" cy="1699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9270" y="2695020"/>
                  <a:ext cx="169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14:cNvPr>
                <p14:cNvContentPartPr/>
                <p14:nvPr/>
              </p14:nvContentPartPr>
              <p14:xfrm>
                <a:off x="4005630" y="2842260"/>
                <a:ext cx="95400" cy="1112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99510" y="2835780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14:cNvPr>
                <p14:cNvContentPartPr/>
                <p14:nvPr/>
              </p14:nvContentPartPr>
              <p14:xfrm>
                <a:off x="4162590" y="2903100"/>
                <a:ext cx="85680" cy="121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6470" y="2896980"/>
                  <a:ext cx="9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14:cNvPr>
                <p14:cNvContentPartPr/>
                <p14:nvPr/>
              </p14:nvContentPartPr>
              <p14:xfrm>
                <a:off x="4141350" y="2922180"/>
                <a:ext cx="141480" cy="493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5230" y="2916060"/>
                  <a:ext cx="153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837ECB6-4A63-5B99-268F-BC81668D5EBF}"/>
              </a:ext>
            </a:extLst>
          </p:cNvPr>
          <p:cNvGrpSpPr/>
          <p:nvPr/>
        </p:nvGrpSpPr>
        <p:grpSpPr>
          <a:xfrm>
            <a:off x="2936120" y="2316520"/>
            <a:ext cx="169200" cy="133920"/>
            <a:chOff x="2936120" y="2316520"/>
            <a:chExt cx="16920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14:cNvPr>
                <p14:cNvContentPartPr/>
                <p14:nvPr/>
              </p14:nvContentPartPr>
              <p14:xfrm>
                <a:off x="2985440" y="2316520"/>
                <a:ext cx="119880" cy="13392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9320" y="2310040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14:cNvPr>
                <p14:cNvContentPartPr/>
                <p14:nvPr/>
              </p14:nvContentPartPr>
              <p14:xfrm>
                <a:off x="2936120" y="2387440"/>
                <a:ext cx="141840" cy="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0000" y="2381320"/>
                  <a:ext cx="15408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8574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Надо зафиксировать раз и навсегда, как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-е входное слово влияет на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3200" dirty="0"/>
                  <a:t>-е выходное слово</a:t>
                </a: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Эти влияния очень зависят от конкретных текстов</a:t>
                </a: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Надо вычислять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ru-RU" sz="3200" dirty="0"/>
                  <a:t>в зависимости от данных 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8554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" y="1321677"/>
            <a:ext cx="12182351" cy="57933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5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nary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r>
                  <a:rPr lang="en-US" sz="4500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4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5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</m:oMath>
                </a14:m>
                <a:endParaRPr lang="en-US" sz="45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1676FC-BDDF-7333-715D-16E6AE1BBE41}"/>
              </a:ext>
            </a:extLst>
          </p:cNvPr>
          <p:cNvCxnSpPr/>
          <p:nvPr/>
        </p:nvCxnSpPr>
        <p:spPr>
          <a:xfrm flipV="1">
            <a:off x="1227735" y="2771635"/>
            <a:ext cx="1069066" cy="104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8366014-82DE-7BFC-91AE-E0C9338E80AC}"/>
              </a:ext>
            </a:extLst>
          </p:cNvPr>
          <p:cNvCxnSpPr/>
          <p:nvPr/>
        </p:nvCxnSpPr>
        <p:spPr>
          <a:xfrm flipV="1">
            <a:off x="2683042" y="2609850"/>
            <a:ext cx="84221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DC592-21A8-09E7-7C5A-B373A519138D}"/>
              </a:ext>
            </a:extLst>
          </p:cNvPr>
          <p:cNvCxnSpPr/>
          <p:nvPr/>
        </p:nvCxnSpPr>
        <p:spPr>
          <a:xfrm flipH="1" flipV="1">
            <a:off x="3404937" y="2609850"/>
            <a:ext cx="1913693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14:cNvPr>
              <p14:cNvContentPartPr/>
              <p14:nvPr/>
            </p14:nvContentPartPr>
            <p14:xfrm>
              <a:off x="5775025" y="3790213"/>
              <a:ext cx="494640" cy="55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8905" y="3784093"/>
                <a:ext cx="5068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14:cNvPr>
              <p14:cNvContentPartPr/>
              <p14:nvPr/>
            </p14:nvContentPartPr>
            <p14:xfrm>
              <a:off x="5738665" y="3760693"/>
              <a:ext cx="390960" cy="547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2545" y="3754573"/>
                <a:ext cx="403200" cy="55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E34A025-683C-A949-3B67-947BB46A20FE}"/>
              </a:ext>
            </a:extLst>
          </p:cNvPr>
          <p:cNvGrpSpPr/>
          <p:nvPr/>
        </p:nvGrpSpPr>
        <p:grpSpPr>
          <a:xfrm>
            <a:off x="2550505" y="2044573"/>
            <a:ext cx="4946040" cy="1861920"/>
            <a:chOff x="2550505" y="2044573"/>
            <a:chExt cx="4946040" cy="18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14:cNvPr>
                <p14:cNvContentPartPr/>
                <p14:nvPr/>
              </p14:nvContentPartPr>
              <p14:xfrm>
                <a:off x="2550505" y="2044573"/>
                <a:ext cx="337320" cy="3394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4385" y="2038453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14:cNvPr>
                <p14:cNvContentPartPr/>
                <p14:nvPr/>
              </p14:nvContentPartPr>
              <p14:xfrm>
                <a:off x="3031825" y="2057173"/>
                <a:ext cx="4464720" cy="1849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705" y="2051053"/>
                  <a:ext cx="4476960" cy="18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14:cNvPr>
              <p14:cNvContentPartPr/>
              <p14:nvPr/>
            </p14:nvContentPartPr>
            <p14:xfrm>
              <a:off x="7468465" y="3813973"/>
              <a:ext cx="80640" cy="1530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2345" y="3807853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14:cNvPr>
              <p14:cNvContentPartPr/>
              <p14:nvPr/>
            </p14:nvContentPartPr>
            <p14:xfrm>
              <a:off x="6460825" y="5751493"/>
              <a:ext cx="555480" cy="15480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2825" y="5733493"/>
                <a:ext cx="591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F5D735A-5A98-3701-8F18-A1EB77597D03}"/>
              </a:ext>
            </a:extLst>
          </p:cNvPr>
          <p:cNvGrpSpPr/>
          <p:nvPr/>
        </p:nvGrpSpPr>
        <p:grpSpPr>
          <a:xfrm>
            <a:off x="1104390" y="3051780"/>
            <a:ext cx="464760" cy="260280"/>
            <a:chOff x="1104390" y="3051780"/>
            <a:chExt cx="4647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14:cNvPr>
                <p14:cNvContentPartPr/>
                <p14:nvPr/>
              </p14:nvContentPartPr>
              <p14:xfrm>
                <a:off x="1104390" y="3051780"/>
                <a:ext cx="187560" cy="1767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8270" y="3045300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14:cNvPr>
                <p14:cNvContentPartPr/>
                <p14:nvPr/>
              </p14:nvContentPartPr>
              <p14:xfrm>
                <a:off x="1359990" y="3187500"/>
                <a:ext cx="64800" cy="1245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3870" y="3181380"/>
                  <a:ext cx="77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14:cNvPr>
                <p14:cNvContentPartPr/>
                <p14:nvPr/>
              </p14:nvContentPartPr>
              <p14:xfrm>
                <a:off x="1494270" y="3204060"/>
                <a:ext cx="74880" cy="99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8150" y="3197940"/>
                  <a:ext cx="87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14:cNvPr>
                <p14:cNvContentPartPr/>
                <p14:nvPr/>
              </p14:nvContentPartPr>
              <p14:xfrm>
                <a:off x="1478070" y="3253380"/>
                <a:ext cx="83520" cy="43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71950" y="3247260"/>
                  <a:ext cx="9576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19F68C7-E98E-1AF7-3DA6-BBD5F6D7161D}"/>
              </a:ext>
            </a:extLst>
          </p:cNvPr>
          <p:cNvGrpSpPr/>
          <p:nvPr/>
        </p:nvGrpSpPr>
        <p:grpSpPr>
          <a:xfrm>
            <a:off x="2726910" y="3246180"/>
            <a:ext cx="445320" cy="306000"/>
            <a:chOff x="2726910" y="3246180"/>
            <a:chExt cx="4453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14:cNvPr>
                <p14:cNvContentPartPr/>
                <p14:nvPr/>
              </p14:nvContentPartPr>
              <p14:xfrm>
                <a:off x="2726910" y="3246180"/>
                <a:ext cx="161280" cy="1958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20790" y="3239700"/>
                  <a:ext cx="17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14:cNvPr>
                <p14:cNvContentPartPr/>
                <p14:nvPr/>
              </p14:nvContentPartPr>
              <p14:xfrm>
                <a:off x="2941110" y="3412500"/>
                <a:ext cx="119880" cy="11592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990" y="3406380"/>
                  <a:ext cx="132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14:cNvPr>
                <p14:cNvContentPartPr/>
                <p14:nvPr/>
              </p14:nvContentPartPr>
              <p14:xfrm>
                <a:off x="3104550" y="3379380"/>
                <a:ext cx="42480" cy="172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98430" y="3373260"/>
                  <a:ext cx="54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14:cNvPr>
                <p14:cNvContentPartPr/>
                <p14:nvPr/>
              </p14:nvContentPartPr>
              <p14:xfrm>
                <a:off x="3063150" y="3455340"/>
                <a:ext cx="109080" cy="972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57030" y="3449220"/>
                  <a:ext cx="121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EE10E4D-1ABF-5298-661C-A9D35B8EBD32}"/>
              </a:ext>
            </a:extLst>
          </p:cNvPr>
          <p:cNvGrpSpPr/>
          <p:nvPr/>
        </p:nvGrpSpPr>
        <p:grpSpPr>
          <a:xfrm>
            <a:off x="3885390" y="2701140"/>
            <a:ext cx="397440" cy="323640"/>
            <a:chOff x="3885390" y="2701140"/>
            <a:chExt cx="3974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14:cNvPr>
                <p14:cNvContentPartPr/>
                <p14:nvPr/>
              </p14:nvContentPartPr>
              <p14:xfrm>
                <a:off x="3885390" y="2701140"/>
                <a:ext cx="157320" cy="1699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9270" y="2695020"/>
                  <a:ext cx="169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14:cNvPr>
                <p14:cNvContentPartPr/>
                <p14:nvPr/>
              </p14:nvContentPartPr>
              <p14:xfrm>
                <a:off x="4005630" y="2842260"/>
                <a:ext cx="95400" cy="1112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99510" y="2835780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14:cNvPr>
                <p14:cNvContentPartPr/>
                <p14:nvPr/>
              </p14:nvContentPartPr>
              <p14:xfrm>
                <a:off x="4162590" y="2903100"/>
                <a:ext cx="85680" cy="121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6470" y="2896980"/>
                  <a:ext cx="9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14:cNvPr>
                <p14:cNvContentPartPr/>
                <p14:nvPr/>
              </p14:nvContentPartPr>
              <p14:xfrm>
                <a:off x="4141350" y="2922180"/>
                <a:ext cx="141480" cy="493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5230" y="2916060"/>
                  <a:ext cx="153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837ECB6-4A63-5B99-268F-BC81668D5EBF}"/>
              </a:ext>
            </a:extLst>
          </p:cNvPr>
          <p:cNvGrpSpPr/>
          <p:nvPr/>
        </p:nvGrpSpPr>
        <p:grpSpPr>
          <a:xfrm>
            <a:off x="2936120" y="2316520"/>
            <a:ext cx="169200" cy="133920"/>
            <a:chOff x="2936120" y="2316520"/>
            <a:chExt cx="16920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14:cNvPr>
                <p14:cNvContentPartPr/>
                <p14:nvPr/>
              </p14:nvContentPartPr>
              <p14:xfrm>
                <a:off x="2985440" y="2316520"/>
                <a:ext cx="119880" cy="13392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9320" y="2310040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14:cNvPr>
                <p14:cNvContentPartPr/>
                <p14:nvPr/>
              </p14:nvContentPartPr>
              <p14:xfrm>
                <a:off x="2936120" y="2387440"/>
                <a:ext cx="141840" cy="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0000" y="2381320"/>
                  <a:ext cx="15408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5544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Есть проблема с тем, что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3200" dirty="0"/>
                  <a:t> могут принимать совершенно любые значения</a:t>
                </a: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Почему это проблема?</a:t>
                </a:r>
                <a:endParaRPr lang="en-US" sz="32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Масштаб </a:t>
                </a:r>
                <a:r>
                  <a:rPr lang="en-US" sz="3200" dirty="0" err="1"/>
                  <a:t>c</a:t>
                </a:r>
                <a:r>
                  <a:rPr lang="en-US" sz="3200" baseline="-25000" dirty="0" err="1"/>
                  <a:t>t</a:t>
                </a:r>
                <a:r>
                  <a:rPr lang="ru-RU" sz="3200" dirty="0"/>
                  <a:t> может зависеть от длины входной последовательности</a:t>
                </a:r>
                <a:endParaRPr lang="en-US" sz="32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Скорее всего, все веса будут сильно ненулевыми, то есть все входные слова будут влиять на все выходные слова</a:t>
                </a: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ru-RU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 r="-314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87381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" y="1321677"/>
            <a:ext cx="12182351" cy="57933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5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nary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1676FC-BDDF-7333-715D-16E6AE1BBE41}"/>
              </a:ext>
            </a:extLst>
          </p:cNvPr>
          <p:cNvCxnSpPr/>
          <p:nvPr/>
        </p:nvCxnSpPr>
        <p:spPr>
          <a:xfrm flipV="1">
            <a:off x="1227735" y="2771635"/>
            <a:ext cx="1069066" cy="104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8366014-82DE-7BFC-91AE-E0C9338E80AC}"/>
              </a:ext>
            </a:extLst>
          </p:cNvPr>
          <p:cNvCxnSpPr/>
          <p:nvPr/>
        </p:nvCxnSpPr>
        <p:spPr>
          <a:xfrm flipV="1">
            <a:off x="2683042" y="2609850"/>
            <a:ext cx="84221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DC592-21A8-09E7-7C5A-B373A519138D}"/>
              </a:ext>
            </a:extLst>
          </p:cNvPr>
          <p:cNvCxnSpPr/>
          <p:nvPr/>
        </p:nvCxnSpPr>
        <p:spPr>
          <a:xfrm flipH="1" flipV="1">
            <a:off x="3404937" y="2609850"/>
            <a:ext cx="1913693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14:cNvPr>
              <p14:cNvContentPartPr/>
              <p14:nvPr/>
            </p14:nvContentPartPr>
            <p14:xfrm>
              <a:off x="5775025" y="3790213"/>
              <a:ext cx="494640" cy="55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8905" y="3784093"/>
                <a:ext cx="5068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14:cNvPr>
              <p14:cNvContentPartPr/>
              <p14:nvPr/>
            </p14:nvContentPartPr>
            <p14:xfrm>
              <a:off x="5738665" y="3760693"/>
              <a:ext cx="390960" cy="547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2545" y="3754573"/>
                <a:ext cx="403200" cy="55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E34A025-683C-A949-3B67-947BB46A20FE}"/>
              </a:ext>
            </a:extLst>
          </p:cNvPr>
          <p:cNvGrpSpPr/>
          <p:nvPr/>
        </p:nvGrpSpPr>
        <p:grpSpPr>
          <a:xfrm>
            <a:off x="2550505" y="2044573"/>
            <a:ext cx="4946040" cy="1861920"/>
            <a:chOff x="2550505" y="2044573"/>
            <a:chExt cx="4946040" cy="18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14:cNvPr>
                <p14:cNvContentPartPr/>
                <p14:nvPr/>
              </p14:nvContentPartPr>
              <p14:xfrm>
                <a:off x="2550505" y="2044573"/>
                <a:ext cx="337320" cy="3394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4385" y="2038453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14:cNvPr>
                <p14:cNvContentPartPr/>
                <p14:nvPr/>
              </p14:nvContentPartPr>
              <p14:xfrm>
                <a:off x="3031825" y="2057173"/>
                <a:ext cx="4464720" cy="1849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705" y="2051053"/>
                  <a:ext cx="4476960" cy="18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14:cNvPr>
              <p14:cNvContentPartPr/>
              <p14:nvPr/>
            </p14:nvContentPartPr>
            <p14:xfrm>
              <a:off x="7468465" y="3813973"/>
              <a:ext cx="80640" cy="1530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2345" y="3807853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14:cNvPr>
              <p14:cNvContentPartPr/>
              <p14:nvPr/>
            </p14:nvContentPartPr>
            <p14:xfrm>
              <a:off x="6460825" y="5751493"/>
              <a:ext cx="555480" cy="15480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2825" y="5733493"/>
                <a:ext cx="591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F5D735A-5A98-3701-8F18-A1EB77597D03}"/>
              </a:ext>
            </a:extLst>
          </p:cNvPr>
          <p:cNvGrpSpPr/>
          <p:nvPr/>
        </p:nvGrpSpPr>
        <p:grpSpPr>
          <a:xfrm>
            <a:off x="1104390" y="3051780"/>
            <a:ext cx="464760" cy="260280"/>
            <a:chOff x="1104390" y="3051780"/>
            <a:chExt cx="4647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14:cNvPr>
                <p14:cNvContentPartPr/>
                <p14:nvPr/>
              </p14:nvContentPartPr>
              <p14:xfrm>
                <a:off x="1104390" y="3051780"/>
                <a:ext cx="187560" cy="1767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8270" y="3045300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14:cNvPr>
                <p14:cNvContentPartPr/>
                <p14:nvPr/>
              </p14:nvContentPartPr>
              <p14:xfrm>
                <a:off x="1359990" y="3187500"/>
                <a:ext cx="64800" cy="1245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3870" y="3181380"/>
                  <a:ext cx="77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14:cNvPr>
                <p14:cNvContentPartPr/>
                <p14:nvPr/>
              </p14:nvContentPartPr>
              <p14:xfrm>
                <a:off x="1494270" y="3204060"/>
                <a:ext cx="74880" cy="99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8150" y="3197940"/>
                  <a:ext cx="87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14:cNvPr>
                <p14:cNvContentPartPr/>
                <p14:nvPr/>
              </p14:nvContentPartPr>
              <p14:xfrm>
                <a:off x="1478070" y="3253380"/>
                <a:ext cx="83520" cy="43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71950" y="3247260"/>
                  <a:ext cx="9576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19F68C7-E98E-1AF7-3DA6-BBD5F6D7161D}"/>
              </a:ext>
            </a:extLst>
          </p:cNvPr>
          <p:cNvGrpSpPr/>
          <p:nvPr/>
        </p:nvGrpSpPr>
        <p:grpSpPr>
          <a:xfrm>
            <a:off x="2726910" y="3246180"/>
            <a:ext cx="445320" cy="306000"/>
            <a:chOff x="2726910" y="3246180"/>
            <a:chExt cx="4453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14:cNvPr>
                <p14:cNvContentPartPr/>
                <p14:nvPr/>
              </p14:nvContentPartPr>
              <p14:xfrm>
                <a:off x="2726910" y="3246180"/>
                <a:ext cx="161280" cy="1958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20790" y="3239700"/>
                  <a:ext cx="17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14:cNvPr>
                <p14:cNvContentPartPr/>
                <p14:nvPr/>
              </p14:nvContentPartPr>
              <p14:xfrm>
                <a:off x="2941110" y="3412500"/>
                <a:ext cx="119880" cy="11592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990" y="3406380"/>
                  <a:ext cx="132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14:cNvPr>
                <p14:cNvContentPartPr/>
                <p14:nvPr/>
              </p14:nvContentPartPr>
              <p14:xfrm>
                <a:off x="3104550" y="3379380"/>
                <a:ext cx="42480" cy="172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98430" y="3373260"/>
                  <a:ext cx="54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14:cNvPr>
                <p14:cNvContentPartPr/>
                <p14:nvPr/>
              </p14:nvContentPartPr>
              <p14:xfrm>
                <a:off x="3063150" y="3455340"/>
                <a:ext cx="109080" cy="972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57030" y="3449220"/>
                  <a:ext cx="121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EE10E4D-1ABF-5298-661C-A9D35B8EBD32}"/>
              </a:ext>
            </a:extLst>
          </p:cNvPr>
          <p:cNvGrpSpPr/>
          <p:nvPr/>
        </p:nvGrpSpPr>
        <p:grpSpPr>
          <a:xfrm>
            <a:off x="3885390" y="2701140"/>
            <a:ext cx="397440" cy="323640"/>
            <a:chOff x="3885390" y="2701140"/>
            <a:chExt cx="3974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14:cNvPr>
                <p14:cNvContentPartPr/>
                <p14:nvPr/>
              </p14:nvContentPartPr>
              <p14:xfrm>
                <a:off x="3885390" y="2701140"/>
                <a:ext cx="157320" cy="1699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9270" y="2695020"/>
                  <a:ext cx="169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14:cNvPr>
                <p14:cNvContentPartPr/>
                <p14:nvPr/>
              </p14:nvContentPartPr>
              <p14:xfrm>
                <a:off x="4005630" y="2842260"/>
                <a:ext cx="95400" cy="1112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99510" y="2835780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14:cNvPr>
                <p14:cNvContentPartPr/>
                <p14:nvPr/>
              </p14:nvContentPartPr>
              <p14:xfrm>
                <a:off x="4162590" y="2903100"/>
                <a:ext cx="85680" cy="121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6470" y="2896980"/>
                  <a:ext cx="9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14:cNvPr>
                <p14:cNvContentPartPr/>
                <p14:nvPr/>
              </p14:nvContentPartPr>
              <p14:xfrm>
                <a:off x="4141350" y="2922180"/>
                <a:ext cx="141480" cy="493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5230" y="2916060"/>
                  <a:ext cx="153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837ECB6-4A63-5B99-268F-BC81668D5EBF}"/>
              </a:ext>
            </a:extLst>
          </p:cNvPr>
          <p:cNvGrpSpPr/>
          <p:nvPr/>
        </p:nvGrpSpPr>
        <p:grpSpPr>
          <a:xfrm>
            <a:off x="2936120" y="2316520"/>
            <a:ext cx="169200" cy="133920"/>
            <a:chOff x="2936120" y="2316520"/>
            <a:chExt cx="16920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14:cNvPr>
                <p14:cNvContentPartPr/>
                <p14:nvPr/>
              </p14:nvContentPartPr>
              <p14:xfrm>
                <a:off x="2985440" y="2316520"/>
                <a:ext cx="119880" cy="13392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9320" y="2310040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14:cNvPr>
                <p14:cNvContentPartPr/>
                <p14:nvPr/>
              </p14:nvContentPartPr>
              <p14:xfrm>
                <a:off x="2936120" y="2387440"/>
                <a:ext cx="141840" cy="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0000" y="2381320"/>
                  <a:ext cx="15408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9243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[-5, 1, 10] -&gt; [0, 0, 1]</a:t>
                </a: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[1, 1, 1] -&gt; [0.33, 0.33, 0.33]</a:t>
                </a: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[1, 2, 0] -&gt; [0.24, 0.67, 0.09]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2239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 err="1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Softmax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09608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8B8BFA-745D-706C-24EB-34A10925E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2047875"/>
            <a:ext cx="100107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7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</a:rPr>
              <a:t>Трансформер</a:t>
            </a: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</a:rPr>
              <a:t>: </a:t>
            </a: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</a:rPr>
              <a:t>основы </a:t>
            </a: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</a:rPr>
              <a:t>self-attention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5167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Пусть корпус состоит из следующих документов: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D1 – </a:t>
            </a:r>
            <a:r>
              <a:rPr lang="ru-RU" sz="3200" dirty="0"/>
              <a:t>«</a:t>
            </a:r>
            <a:r>
              <a:rPr lang="en-US" sz="3200" dirty="0"/>
              <a:t>I am feeling very happy today</a:t>
            </a:r>
            <a:r>
              <a:rPr lang="ru-RU" sz="3200" dirty="0"/>
              <a:t>»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D2 – </a:t>
            </a:r>
            <a:r>
              <a:rPr lang="ru-RU" sz="3200" dirty="0"/>
              <a:t>«</a:t>
            </a:r>
            <a:r>
              <a:rPr lang="en-US" sz="3200" dirty="0"/>
              <a:t>I am not well today</a:t>
            </a:r>
            <a:r>
              <a:rPr lang="ru-RU" sz="3200" dirty="0"/>
              <a:t>»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D3 – </a:t>
            </a:r>
            <a:r>
              <a:rPr lang="ru-RU" sz="3200" dirty="0"/>
              <a:t>«</a:t>
            </a:r>
            <a:r>
              <a:rPr lang="en-US" sz="3200" dirty="0"/>
              <a:t>I wish I could go to play</a:t>
            </a:r>
            <a:r>
              <a:rPr lang="ru-RU" sz="3200" dirty="0"/>
              <a:t>»</a:t>
            </a:r>
          </a:p>
          <a:p>
            <a:pPr algn="l">
              <a:lnSpc>
                <a:spcPts val="2880"/>
              </a:lnSpc>
            </a:pPr>
            <a:r>
              <a:rPr lang="ru-RU" sz="3200" dirty="0"/>
              <a:t>Кодировка этих документов будет такой: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EF2ECA-10E3-71B4-D413-E5C37FC02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4024564"/>
            <a:ext cx="11620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66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DC56ED-7E73-A028-F765-A4E1BDB1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9" y="1321677"/>
            <a:ext cx="12182351" cy="57933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45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500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nary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:endParaRPr lang="en-US" sz="45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64" y="2126970"/>
                <a:ext cx="11685157" cy="6312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Механизм внимания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31676FC-BDDF-7333-715D-16E6AE1BBE41}"/>
              </a:ext>
            </a:extLst>
          </p:cNvPr>
          <p:cNvCxnSpPr/>
          <p:nvPr/>
        </p:nvCxnSpPr>
        <p:spPr>
          <a:xfrm flipV="1">
            <a:off x="1227735" y="2771635"/>
            <a:ext cx="1069066" cy="10480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8366014-82DE-7BFC-91AE-E0C9338E80AC}"/>
              </a:ext>
            </a:extLst>
          </p:cNvPr>
          <p:cNvCxnSpPr/>
          <p:nvPr/>
        </p:nvCxnSpPr>
        <p:spPr>
          <a:xfrm flipV="1">
            <a:off x="2683042" y="2609850"/>
            <a:ext cx="84221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C9DC592-21A8-09E7-7C5A-B373A519138D}"/>
              </a:ext>
            </a:extLst>
          </p:cNvPr>
          <p:cNvCxnSpPr/>
          <p:nvPr/>
        </p:nvCxnSpPr>
        <p:spPr>
          <a:xfrm flipH="1" flipV="1">
            <a:off x="3404937" y="2609850"/>
            <a:ext cx="1913693" cy="12097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14:cNvPr>
              <p14:cNvContentPartPr/>
              <p14:nvPr/>
            </p14:nvContentPartPr>
            <p14:xfrm>
              <a:off x="5775025" y="3790213"/>
              <a:ext cx="494640" cy="55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30C75480-6BB7-3CB7-24D4-3E6B5BC9FE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8905" y="3784093"/>
                <a:ext cx="5068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14:cNvPr>
              <p14:cNvContentPartPr/>
              <p14:nvPr/>
            </p14:nvContentPartPr>
            <p14:xfrm>
              <a:off x="5738665" y="3760693"/>
              <a:ext cx="390960" cy="5472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C701A40C-1DD8-7D34-C29F-1666700860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2545" y="3754573"/>
                <a:ext cx="403200" cy="55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E34A025-683C-A949-3B67-947BB46A20FE}"/>
              </a:ext>
            </a:extLst>
          </p:cNvPr>
          <p:cNvGrpSpPr/>
          <p:nvPr/>
        </p:nvGrpSpPr>
        <p:grpSpPr>
          <a:xfrm>
            <a:off x="2550505" y="2044573"/>
            <a:ext cx="4946040" cy="1861920"/>
            <a:chOff x="2550505" y="2044573"/>
            <a:chExt cx="4946040" cy="186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14:cNvPr>
                <p14:cNvContentPartPr/>
                <p14:nvPr/>
              </p14:nvContentPartPr>
              <p14:xfrm>
                <a:off x="2550505" y="2044573"/>
                <a:ext cx="337320" cy="3394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67FC0E5-9393-DBF2-2E41-2E3D3B8709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44385" y="2038453"/>
                  <a:ext cx="349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14:cNvPr>
                <p14:cNvContentPartPr/>
                <p14:nvPr/>
              </p14:nvContentPartPr>
              <p14:xfrm>
                <a:off x="3031825" y="2057173"/>
                <a:ext cx="4464720" cy="1849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0E8535E-E9E9-A66F-474E-21642E2EB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5705" y="2051053"/>
                  <a:ext cx="4476960" cy="18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14:cNvPr>
              <p14:cNvContentPartPr/>
              <p14:nvPr/>
            </p14:nvContentPartPr>
            <p14:xfrm>
              <a:off x="7468465" y="3813973"/>
              <a:ext cx="80640" cy="1530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9CD5D16-C605-BE3E-A321-950A245F75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2345" y="3807853"/>
                <a:ext cx="928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14:cNvPr>
              <p14:cNvContentPartPr/>
              <p14:nvPr/>
            </p14:nvContentPartPr>
            <p14:xfrm>
              <a:off x="6460825" y="5751493"/>
              <a:ext cx="555480" cy="154800"/>
            </p14:xfrm>
          </p:contentPart>
        </mc:Choice>
        <mc:Fallback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B9DF264C-97AD-D992-D681-2DE94CB678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2825" y="5733493"/>
                <a:ext cx="59112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F5D735A-5A98-3701-8F18-A1EB77597D03}"/>
              </a:ext>
            </a:extLst>
          </p:cNvPr>
          <p:cNvGrpSpPr/>
          <p:nvPr/>
        </p:nvGrpSpPr>
        <p:grpSpPr>
          <a:xfrm>
            <a:off x="1104390" y="3051780"/>
            <a:ext cx="464760" cy="260280"/>
            <a:chOff x="1104390" y="3051780"/>
            <a:chExt cx="46476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14:cNvPr>
                <p14:cNvContentPartPr/>
                <p14:nvPr/>
              </p14:nvContentPartPr>
              <p14:xfrm>
                <a:off x="1104390" y="3051780"/>
                <a:ext cx="187560" cy="17676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6D669D5-802D-8D90-5FB0-1C0F604663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8270" y="3045300"/>
                  <a:ext cx="19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14:cNvPr>
                <p14:cNvContentPartPr/>
                <p14:nvPr/>
              </p14:nvContentPartPr>
              <p14:xfrm>
                <a:off x="1359990" y="3187500"/>
                <a:ext cx="64800" cy="12456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8DA7E0CA-DC97-E0D0-7938-B9A5D6B4CF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53870" y="3181380"/>
                  <a:ext cx="77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14:cNvPr>
                <p14:cNvContentPartPr/>
                <p14:nvPr/>
              </p14:nvContentPartPr>
              <p14:xfrm>
                <a:off x="1494270" y="3204060"/>
                <a:ext cx="74880" cy="99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A23F7123-04CA-8FBB-6CF5-A58AA8DA55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8150" y="3197940"/>
                  <a:ext cx="87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14:cNvPr>
                <p14:cNvContentPartPr/>
                <p14:nvPr/>
              </p14:nvContentPartPr>
              <p14:xfrm>
                <a:off x="1478070" y="3253380"/>
                <a:ext cx="83520" cy="43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AA763C3D-A8B6-ED26-0F21-79A418CD27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71950" y="3247260"/>
                  <a:ext cx="95760" cy="1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19F68C7-E98E-1AF7-3DA6-BBD5F6D7161D}"/>
              </a:ext>
            </a:extLst>
          </p:cNvPr>
          <p:cNvGrpSpPr/>
          <p:nvPr/>
        </p:nvGrpSpPr>
        <p:grpSpPr>
          <a:xfrm>
            <a:off x="2726910" y="3246180"/>
            <a:ext cx="445320" cy="306000"/>
            <a:chOff x="2726910" y="3246180"/>
            <a:chExt cx="4453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14:cNvPr>
                <p14:cNvContentPartPr/>
                <p14:nvPr/>
              </p14:nvContentPartPr>
              <p14:xfrm>
                <a:off x="2726910" y="3246180"/>
                <a:ext cx="161280" cy="1958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42CE2296-8550-4933-1CE4-6AF33A9527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20790" y="3239700"/>
                  <a:ext cx="173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14:cNvPr>
                <p14:cNvContentPartPr/>
                <p14:nvPr/>
              </p14:nvContentPartPr>
              <p14:xfrm>
                <a:off x="2941110" y="3412500"/>
                <a:ext cx="119880" cy="11592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F736055F-ED62-2835-93F8-AD1E4110F7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990" y="3406380"/>
                  <a:ext cx="132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14:cNvPr>
                <p14:cNvContentPartPr/>
                <p14:nvPr/>
              </p14:nvContentPartPr>
              <p14:xfrm>
                <a:off x="3104550" y="3379380"/>
                <a:ext cx="42480" cy="1728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755DFF2C-DC4C-7359-61C1-A742EE803C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98430" y="3373260"/>
                  <a:ext cx="54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14:cNvPr>
                <p14:cNvContentPartPr/>
                <p14:nvPr/>
              </p14:nvContentPartPr>
              <p14:xfrm>
                <a:off x="3063150" y="3455340"/>
                <a:ext cx="109080" cy="972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CE9F43BB-E9A3-CC06-AFDC-2631F0202A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57030" y="3449220"/>
                  <a:ext cx="1213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EE10E4D-1ABF-5298-661C-A9D35B8EBD32}"/>
              </a:ext>
            </a:extLst>
          </p:cNvPr>
          <p:cNvGrpSpPr/>
          <p:nvPr/>
        </p:nvGrpSpPr>
        <p:grpSpPr>
          <a:xfrm>
            <a:off x="3885390" y="2701140"/>
            <a:ext cx="397440" cy="323640"/>
            <a:chOff x="3885390" y="2701140"/>
            <a:chExt cx="39744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14:cNvPr>
                <p14:cNvContentPartPr/>
                <p14:nvPr/>
              </p14:nvContentPartPr>
              <p14:xfrm>
                <a:off x="3885390" y="2701140"/>
                <a:ext cx="157320" cy="1699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34AA0E0D-76B5-EF38-8A5D-1BB454B083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79270" y="2695020"/>
                  <a:ext cx="169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14:cNvPr>
                <p14:cNvContentPartPr/>
                <p14:nvPr/>
              </p14:nvContentPartPr>
              <p14:xfrm>
                <a:off x="4005630" y="2842260"/>
                <a:ext cx="95400" cy="11124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8C9829F-F072-CACF-7F0B-F3AFF26DCF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99510" y="2835780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14:cNvPr>
                <p14:cNvContentPartPr/>
                <p14:nvPr/>
              </p14:nvContentPartPr>
              <p14:xfrm>
                <a:off x="4162590" y="2903100"/>
                <a:ext cx="85680" cy="1216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8CD01E5F-E893-5D09-C56B-49378E8CE6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6470" y="2896980"/>
                  <a:ext cx="9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14:cNvPr>
                <p14:cNvContentPartPr/>
                <p14:nvPr/>
              </p14:nvContentPartPr>
              <p14:xfrm>
                <a:off x="4141350" y="2922180"/>
                <a:ext cx="141480" cy="493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8224275-AD15-5588-97C5-A8B563FCCA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35230" y="2916060"/>
                  <a:ext cx="15372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837ECB6-4A63-5B99-268F-BC81668D5EBF}"/>
              </a:ext>
            </a:extLst>
          </p:cNvPr>
          <p:cNvGrpSpPr/>
          <p:nvPr/>
        </p:nvGrpSpPr>
        <p:grpSpPr>
          <a:xfrm>
            <a:off x="2936120" y="2316520"/>
            <a:ext cx="169200" cy="133920"/>
            <a:chOff x="2936120" y="2316520"/>
            <a:chExt cx="16920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14:cNvPr>
                <p14:cNvContentPartPr/>
                <p14:nvPr/>
              </p14:nvContentPartPr>
              <p14:xfrm>
                <a:off x="2985440" y="2316520"/>
                <a:ext cx="119880" cy="13392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DE04066C-EEEA-0C5D-8424-0993FFBF56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79320" y="2310040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14:cNvPr>
                <p14:cNvContentPartPr/>
                <p14:nvPr/>
              </p14:nvContentPartPr>
              <p14:xfrm>
                <a:off x="2936120" y="2387440"/>
                <a:ext cx="141840" cy="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BD7E1675-2C3E-8F04-EDCA-82BEA224D8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30000" y="2381320"/>
                  <a:ext cx="15408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8184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Мы почему-то читаем входной текст слева направо</a:t>
            </a: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Есть варианты с двунаправленными кодировщиками, но всё ещё мы пытаемся имитировать поведение людей</a:t>
            </a: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Долой эти аналогии!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улучшить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?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38144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Начнём с качественного прочтения входного текста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Попробуем обогатить каждое входное слово информацией обо всём тексте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Назовём это «вниманием на себя» (</a:t>
            </a:r>
            <a:r>
              <a:rPr lang="ru-RU" sz="3200" dirty="0" err="1"/>
              <a:t>self-attention</a:t>
            </a:r>
            <a:r>
              <a:rPr lang="ru-RU" sz="3200" dirty="0"/>
              <a:t>)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32544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Мы подмешиваем к слову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3200" dirty="0"/>
                  <a:t> информацию из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 на основе сходства этих слов</a:t>
                </a: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Наверное, мы хотим смешивать информацию более хитро — например, смотреть на слова той же части речи или той же части предложения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255" t="-6397" r="-5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1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1930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Будем для каждого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 обучать три вектора:</a:t>
                </a:r>
                <a:endParaRPr lang="en-US" sz="32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Запрос</a:t>
                </a:r>
                <a:r>
                  <a:rPr lang="en-US" sz="3200" dirty="0"/>
                  <a:t> (query)	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baseline="-250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ru-RU" sz="3200" baseline="-250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Ключ</a:t>
                </a:r>
                <a:r>
                  <a:rPr lang="en-US" sz="3200" dirty="0"/>
                  <a:t>(key)		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dirty="0"/>
              </a:p>
              <a:p>
                <a:pPr lvl="1">
                  <a:lnSpc>
                    <a:spcPts val="2880"/>
                  </a:lnSpc>
                </a:pPr>
                <a:endParaRPr lang="en-US" sz="3200" dirty="0"/>
              </a:p>
              <a:p>
                <a:pPr marL="914400" lvl="1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Значение</a:t>
                </a:r>
                <a:r>
                  <a:rPr lang="en-US" sz="3200" dirty="0"/>
                  <a:t>(value)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 err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600" i="1" baseline="-25000" dirty="0" err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dirty="0"/>
              </a:p>
              <a:p>
                <a:pPr lvl="1">
                  <a:lnSpc>
                    <a:spcPts val="2880"/>
                  </a:lnSpc>
                </a:pPr>
                <a:endParaRPr lang="en-US" sz="3200" dirty="0"/>
              </a:p>
              <a:p>
                <a:pPr lvl="1">
                  <a:lnSpc>
                    <a:spcPts val="2880"/>
                  </a:lnSpc>
                </a:pPr>
                <a:endParaRPr lang="en-US" sz="3200" dirty="0"/>
              </a:p>
              <a:p>
                <a:pPr marL="0" lvl="1" algn="just">
                  <a:lnSpc>
                    <a:spcPts val="2880"/>
                  </a:lnSpc>
                </a:pPr>
                <a:r>
                  <a:rPr lang="ru-RU" sz="3200" dirty="0"/>
                  <a:t>«Важность»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/>
                  <a:t>для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31171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CFE9AD-CE09-F7D5-F2FE-2B371F3F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94" y="2647950"/>
            <a:ext cx="4610100" cy="2514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r>
                  <a:rPr lang="ru-RU" sz="3200" dirty="0"/>
                  <a:t>Вклад слова </a:t>
                </a:r>
                <a:r>
                  <a:rPr lang="en-US" sz="3200" dirty="0"/>
                  <a:t>x</a:t>
                </a:r>
                <a:r>
                  <a:rPr lang="en-US" sz="3200" baseline="-25000" dirty="0"/>
                  <a:t>i</a:t>
                </a:r>
                <a:r>
                  <a:rPr lang="ru-RU" sz="3200" dirty="0"/>
                  <a:t> в новое представление слова </a:t>
                </a:r>
                <a:r>
                  <a:rPr lang="en-US" sz="3200" dirty="0" err="1"/>
                  <a:t>x</a:t>
                </a:r>
                <a:r>
                  <a:rPr lang="en-US" sz="3200" baseline="-25000" dirty="0" err="1"/>
                  <a:t>j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sz="3200" dirty="0"/>
                  <a:t> — размерность векторов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baseline="-25000" dirty="0"/>
                  <a:t> </a:t>
                </a:r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—</a:t>
                </a:r>
                <a:r>
                  <a:rPr lang="en-US" sz="3200" dirty="0"/>
                  <a:t> </a:t>
                </a:r>
                <a:r>
                  <a:rPr lang="ru-RU" sz="3200" dirty="0"/>
                  <a:t>число слов во входной последовательности</a:t>
                </a:r>
                <a:endParaRPr lang="en-US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8"/>
                <a:stretch>
                  <a:fillRect l="-2255" t="-6397" b="-2929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93792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880"/>
                  </a:lnSpc>
                </a:pPr>
                <a:r>
                  <a:rPr lang="ru-RU" sz="3200" dirty="0"/>
                  <a:t>Новое представление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7C075F-5DE6-BA5F-BF92-DF17198A4A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672" y="2918460"/>
            <a:ext cx="371305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6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Кодировщик задаётся тремя мини-моделями, вычисляющими по вектору слова векторы запроса, ключа и значения</a:t>
            </a:r>
            <a:endParaRPr lang="en-US" sz="3200" dirty="0"/>
          </a:p>
          <a:p>
            <a:pPr>
              <a:lnSpc>
                <a:spcPts val="2880"/>
              </a:lnSpc>
            </a:pP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Каждая мини-модель — линейный слой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Кодировщик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: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версия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24664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трансформер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21526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AB0F7-3162-48FC-9822-366B498C4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46" y="2933700"/>
            <a:ext cx="4944000" cy="392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A6480-9578-4514-932A-9D4F70E2B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981" y="1547446"/>
            <a:ext cx="2922095" cy="6910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FD847-50DD-42AC-AB53-D47BC6614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5160" y="512128"/>
            <a:ext cx="4156179" cy="89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2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трансформер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21526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C6BBB-764B-4B84-876B-C8283E3E8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266" y="1676400"/>
            <a:ext cx="2695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Мешок слов (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Bag of Words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C353C-6375-3C96-94A8-FD557A6EF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0" y="2047875"/>
            <a:ext cx="121539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5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трансформер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21526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82EBB9-C857-4F9D-95DB-D12986611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762" y="1990725"/>
            <a:ext cx="31146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0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Для дальнейшего изучения:</a:t>
            </a:r>
          </a:p>
          <a:p>
            <a:pPr marL="0" indent="0" algn="l">
              <a:lnSpc>
                <a:spcPts val="3120"/>
              </a:lnSpc>
              <a:buNone/>
            </a:pPr>
            <a:endParaRPr lang="ru-RU" sz="30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>
              <a:lnSpc>
                <a:spcPts val="3120"/>
              </a:lnSpc>
            </a:pPr>
            <a:r>
              <a:rPr lang="en-US" sz="3200" b="1" dirty="0"/>
              <a:t>Let's build GPT: from scratch, in code, spelled out.</a:t>
            </a:r>
          </a:p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2881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использовать большую языковую модель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ru-RU" sz="3000" dirty="0">
              <a:solidFill>
                <a:srgbClr val="000000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3120"/>
              </a:lnSpc>
              <a:buNone/>
            </a:pPr>
            <a:r>
              <a:rPr lang="ru-RU" sz="3000"/>
              <a:t>Примеры: написание текста, валидация текста, «развертывание текста».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95363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</a:rPr>
              <a:t>Мацаков Борис Вячеславович</a:t>
            </a:r>
            <a:endParaRPr lang="en-US" sz="2400" dirty="0"/>
          </a:p>
        </p:txBody>
      </p:sp>
      <p:sp>
        <p:nvSpPr>
          <p:cNvPr id="11" name="Text 1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Программист-преподаватель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4105275"/>
            <a:ext cx="5524500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Спасибо
за внимание</a:t>
            </a:r>
            <a:endParaRPr lang="en-US" sz="6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Используя </a:t>
            </a:r>
            <a:r>
              <a:rPr lang="ru-RU" sz="3200" dirty="0" err="1"/>
              <a:t>bag</a:t>
            </a:r>
            <a:r>
              <a:rPr lang="ru-RU" sz="3200" dirty="0"/>
              <a:t> </a:t>
            </a:r>
            <a:r>
              <a:rPr lang="ru-RU" sz="3200" dirty="0" err="1"/>
              <a:t>of</a:t>
            </a:r>
            <a:r>
              <a:rPr lang="ru-RU" sz="3200" dirty="0"/>
              <a:t> </a:t>
            </a:r>
            <a:r>
              <a:rPr lang="ru-RU" sz="3200" dirty="0" err="1"/>
              <a:t>words</a:t>
            </a:r>
            <a:r>
              <a:rPr lang="ru-RU" sz="3200" dirty="0"/>
              <a:t> (BOW), мы теряем информацию о порядке слов в</a:t>
            </a:r>
            <a:r>
              <a:rPr lang="en-US" sz="3200" dirty="0"/>
              <a:t> </a:t>
            </a:r>
            <a:r>
              <a:rPr lang="ru-RU" sz="3200" dirty="0"/>
              <a:t>документе.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Очень длинные векторы слов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Не учитывается важность слова</a:t>
            </a:r>
          </a:p>
          <a:p>
            <a:pPr algn="l">
              <a:lnSpc>
                <a:spcPts val="2880"/>
              </a:lnSpc>
            </a:pPr>
            <a:endParaRPr lang="ru-RU" sz="3200" dirty="0"/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algn="l">
              <a:lnSpc>
                <a:spcPts val="2880"/>
              </a:lnSpc>
            </a:pPr>
            <a:r>
              <a:rPr lang="ru-RU" sz="3200" dirty="0"/>
              <a:t>Пример: векторы документов “I </a:t>
            </a:r>
            <a:r>
              <a:rPr lang="ru-RU" sz="3200" dirty="0" err="1"/>
              <a:t>have</a:t>
            </a:r>
            <a:r>
              <a:rPr lang="ru-RU" sz="3200" dirty="0"/>
              <a:t> </a:t>
            </a:r>
            <a:r>
              <a:rPr lang="ru-RU" sz="3200" dirty="0" err="1"/>
              <a:t>no</a:t>
            </a:r>
            <a:r>
              <a:rPr lang="ru-RU" sz="3200" dirty="0"/>
              <a:t> </a:t>
            </a:r>
            <a:r>
              <a:rPr lang="ru-RU" sz="3200" dirty="0" err="1"/>
              <a:t>cats</a:t>
            </a:r>
            <a:r>
              <a:rPr lang="ru-RU" sz="3200" dirty="0"/>
              <a:t>” и “No, I </a:t>
            </a:r>
            <a:r>
              <a:rPr lang="ru-RU" sz="3200" dirty="0" err="1"/>
              <a:t>have</a:t>
            </a:r>
            <a:r>
              <a:rPr lang="ru-RU" sz="3200" dirty="0"/>
              <a:t> </a:t>
            </a:r>
            <a:r>
              <a:rPr lang="ru-RU" sz="3200" dirty="0" err="1"/>
              <a:t>cats</a:t>
            </a:r>
            <a:r>
              <a:rPr lang="ru-RU" sz="3200" dirty="0"/>
              <a:t>” будут идентичны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4183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В качестве слов в словаре можно использовать: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N-граммы из букв (наборы букв длины N в слове)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N-граммы из слов (наборы фраз длины N в документе)</a:t>
            </a:r>
          </a:p>
          <a:p>
            <a:pPr algn="l">
              <a:lnSpc>
                <a:spcPts val="2880"/>
              </a:lnSpc>
            </a:pPr>
            <a:r>
              <a:rPr lang="ru-RU" sz="3200" dirty="0"/>
              <a:t>Такой подход поможет учесть сходственные слова и опечатки.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N-gram bag of words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4A083-24A9-688C-D9B5-5CB33DB79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735" y="3934828"/>
            <a:ext cx="9447797" cy="40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1970</Words>
  <Application>Microsoft Office PowerPoint</Application>
  <PresentationFormat>Произвольный</PresentationFormat>
  <Paragraphs>486</Paragraphs>
  <Slides>73</Slides>
  <Notes>73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Montserrat Medium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Борис Мацаков</cp:lastModifiedBy>
  <cp:revision>17</cp:revision>
  <dcterms:created xsi:type="dcterms:W3CDTF">2023-04-26T09:38:23Z</dcterms:created>
  <dcterms:modified xsi:type="dcterms:W3CDTF">2024-04-18T14:18:31Z</dcterms:modified>
</cp:coreProperties>
</file>